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4088" r:id="rId2"/>
    <p:sldId id="1993219156" r:id="rId3"/>
    <p:sldId id="1993219157" r:id="rId4"/>
    <p:sldId id="1993219158" r:id="rId5"/>
    <p:sldId id="1993219159" r:id="rId6"/>
    <p:sldId id="565" r:id="rId7"/>
    <p:sldId id="4099" r:id="rId8"/>
    <p:sldId id="1993219163" r:id="rId9"/>
    <p:sldId id="1993219162" r:id="rId10"/>
    <p:sldId id="1993219164" r:id="rId11"/>
    <p:sldId id="1993219168" r:id="rId12"/>
    <p:sldId id="1993219169" r:id="rId13"/>
    <p:sldId id="1026" r:id="rId14"/>
  </p:sldIdLst>
  <p:sldSz cx="12192000" cy="6858000"/>
  <p:notesSz cx="6797675" cy="9926638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BDE5EF"/>
    <a:srgbClr val="F86EF1"/>
    <a:srgbClr val="F86EC7"/>
    <a:srgbClr val="EA7C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svg"/><Relationship Id="rId7" Type="http://schemas.openxmlformats.org/officeDocument/2006/relationships/image" Target="../media/image12.jpg"/><Relationship Id="rId2" Type="http://schemas.openxmlformats.org/officeDocument/2006/relationships/image" Target="../media/image7.png"/><Relationship Id="rId1" Type="http://schemas.openxmlformats.org/officeDocument/2006/relationships/image" Target="../media/image6.jpeg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svg"/><Relationship Id="rId7" Type="http://schemas.openxmlformats.org/officeDocument/2006/relationships/image" Target="../media/image12.jpg"/><Relationship Id="rId2" Type="http://schemas.openxmlformats.org/officeDocument/2006/relationships/image" Target="../media/image7.png"/><Relationship Id="rId1" Type="http://schemas.openxmlformats.org/officeDocument/2006/relationships/image" Target="../media/image6.jpeg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C71735-F763-4651-A9CB-174BED883CE3}" type="doc">
      <dgm:prSet loTypeId="urn:microsoft.com/office/officeart/2005/8/layout/list1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7970530-2A3D-4265-BD83-47C4849D7686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4000" b="1" i="0" u="none" strike="noStrike" baseline="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1. </a:t>
          </a:r>
          <a:r>
            <a:rPr lang="th-TH" sz="4000" b="1" i="0" u="none" strike="noStrike" baseline="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บรรเทาความเดือดร้อนของผู้รับบริการหรือทายาทที่ได้รับผลกระทบจากการรับวัคซีนโควิด 19</a:t>
          </a:r>
          <a:endParaRPr lang="en-US" sz="4000" b="1" dirty="0">
            <a:solidFill>
              <a:schemeClr val="tx1"/>
            </a:solidFill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C51FB349-BC5A-4B66-A7EA-7261B0D5E1D3}" type="parTrans" cxnId="{A9EF5B33-7488-4F70-97F3-22DF6AD6EC19}">
      <dgm:prSet/>
      <dgm:spPr/>
      <dgm:t>
        <a:bodyPr/>
        <a:lstStyle/>
        <a:p>
          <a:endParaRPr lang="en-US"/>
        </a:p>
      </dgm:t>
    </dgm:pt>
    <dgm:pt modelId="{2B7835C7-B5EE-4827-83BB-DCAF0F80EB5E}" type="sibTrans" cxnId="{A9EF5B33-7488-4F70-97F3-22DF6AD6EC19}">
      <dgm:prSet/>
      <dgm:spPr/>
      <dgm:t>
        <a:bodyPr/>
        <a:lstStyle/>
        <a:p>
          <a:endParaRPr lang="en-US"/>
        </a:p>
      </dgm:t>
    </dgm:pt>
    <dgm:pt modelId="{E2689E30-8663-4B81-B3D3-FACF852F354A}">
      <dgm:prSet phldrT="[Text]" custT="1"/>
      <dgm:spPr/>
      <dgm:t>
        <a:bodyPr/>
        <a:lstStyle/>
        <a:p>
          <a:r>
            <a:rPr lang="en-US" sz="40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2. </a:t>
          </a:r>
          <a:r>
            <a:rPr lang="th-TH" sz="40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ลดความขัดแย้งระหว่างผู้ให้บริการและผู้รับบริการและเกิดสัมพันธภาพที่ดี</a:t>
          </a:r>
          <a:endParaRPr lang="en-US" sz="4000" b="1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8F76A926-474D-4DA9-9687-ADB1FAB85752}" type="parTrans" cxnId="{C4A63E90-0B3A-408E-8631-F3C34146285E}">
      <dgm:prSet/>
      <dgm:spPr/>
      <dgm:t>
        <a:bodyPr/>
        <a:lstStyle/>
        <a:p>
          <a:endParaRPr lang="en-US"/>
        </a:p>
      </dgm:t>
    </dgm:pt>
    <dgm:pt modelId="{BF004F8D-1690-4FBF-A0C8-64CB8B005244}" type="sibTrans" cxnId="{C4A63E90-0B3A-408E-8631-F3C34146285E}">
      <dgm:prSet/>
      <dgm:spPr/>
      <dgm:t>
        <a:bodyPr/>
        <a:lstStyle/>
        <a:p>
          <a:endParaRPr lang="en-US"/>
        </a:p>
      </dgm:t>
    </dgm:pt>
    <dgm:pt modelId="{E75AA252-31CC-4B56-A32F-DFFBD04487D8}" type="pres">
      <dgm:prSet presAssocID="{3EC71735-F763-4651-A9CB-174BED883CE3}" presName="linear" presStyleCnt="0">
        <dgm:presLayoutVars>
          <dgm:dir/>
          <dgm:animLvl val="lvl"/>
          <dgm:resizeHandles val="exact"/>
        </dgm:presLayoutVars>
      </dgm:prSet>
      <dgm:spPr/>
    </dgm:pt>
    <dgm:pt modelId="{7DE37097-3669-41DF-A361-FF4565BFAD50}" type="pres">
      <dgm:prSet presAssocID="{57970530-2A3D-4265-BD83-47C4849D7686}" presName="parentLin" presStyleCnt="0"/>
      <dgm:spPr/>
    </dgm:pt>
    <dgm:pt modelId="{9DE6A57B-922B-4045-84E7-8B9782BEC334}" type="pres">
      <dgm:prSet presAssocID="{57970530-2A3D-4265-BD83-47C4849D7686}" presName="parentLeftMargin" presStyleLbl="node1" presStyleIdx="0" presStyleCnt="2"/>
      <dgm:spPr/>
    </dgm:pt>
    <dgm:pt modelId="{059AEA5B-CA6B-4823-BB16-A844664D58C2}" type="pres">
      <dgm:prSet presAssocID="{57970530-2A3D-4265-BD83-47C4849D7686}" presName="parentText" presStyleLbl="node1" presStyleIdx="0" presStyleCnt="2" custScaleX="134311">
        <dgm:presLayoutVars>
          <dgm:chMax val="0"/>
          <dgm:bulletEnabled val="1"/>
        </dgm:presLayoutVars>
      </dgm:prSet>
      <dgm:spPr/>
    </dgm:pt>
    <dgm:pt modelId="{9ED782A8-7EDE-4B70-A13C-AD3D30B8837D}" type="pres">
      <dgm:prSet presAssocID="{57970530-2A3D-4265-BD83-47C4849D7686}" presName="negativeSpace" presStyleCnt="0"/>
      <dgm:spPr/>
    </dgm:pt>
    <dgm:pt modelId="{B28A10A1-E8C5-403B-8A6C-2A4450F710DE}" type="pres">
      <dgm:prSet presAssocID="{57970530-2A3D-4265-BD83-47C4849D7686}" presName="childText" presStyleLbl="conFgAcc1" presStyleIdx="0" presStyleCnt="2">
        <dgm:presLayoutVars>
          <dgm:bulletEnabled val="1"/>
        </dgm:presLayoutVars>
      </dgm:prSet>
      <dgm:spPr/>
    </dgm:pt>
    <dgm:pt modelId="{8AD8592B-DAC1-47AE-9F2E-5F555693296E}" type="pres">
      <dgm:prSet presAssocID="{2B7835C7-B5EE-4827-83BB-DCAF0F80EB5E}" presName="spaceBetweenRectangles" presStyleCnt="0"/>
      <dgm:spPr/>
    </dgm:pt>
    <dgm:pt modelId="{08AD44E7-55AA-4DB9-B9D1-2A659B1F2B60}" type="pres">
      <dgm:prSet presAssocID="{E2689E30-8663-4B81-B3D3-FACF852F354A}" presName="parentLin" presStyleCnt="0"/>
      <dgm:spPr/>
    </dgm:pt>
    <dgm:pt modelId="{EBE2D5B0-999B-472F-821C-78AC1E8C86B6}" type="pres">
      <dgm:prSet presAssocID="{E2689E30-8663-4B81-B3D3-FACF852F354A}" presName="parentLeftMargin" presStyleLbl="node1" presStyleIdx="0" presStyleCnt="2"/>
      <dgm:spPr/>
    </dgm:pt>
    <dgm:pt modelId="{8828153C-85B4-4026-B581-DF1D049FC230}" type="pres">
      <dgm:prSet presAssocID="{E2689E30-8663-4B81-B3D3-FACF852F354A}" presName="parentText" presStyleLbl="node1" presStyleIdx="1" presStyleCnt="2" custScaleX="142588">
        <dgm:presLayoutVars>
          <dgm:chMax val="0"/>
          <dgm:bulletEnabled val="1"/>
        </dgm:presLayoutVars>
      </dgm:prSet>
      <dgm:spPr/>
    </dgm:pt>
    <dgm:pt modelId="{3A2B0778-5CB7-4AA0-BB43-AD4D089AC3D1}" type="pres">
      <dgm:prSet presAssocID="{E2689E30-8663-4B81-B3D3-FACF852F354A}" presName="negativeSpace" presStyleCnt="0"/>
      <dgm:spPr/>
    </dgm:pt>
    <dgm:pt modelId="{9B83F2EF-EAE9-48A6-BC0F-1E4402EAAE7B}" type="pres">
      <dgm:prSet presAssocID="{E2689E30-8663-4B81-B3D3-FACF852F354A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5C524E20-1D56-4FD8-8DF6-4CDDE24F24B0}" type="presOf" srcId="{57970530-2A3D-4265-BD83-47C4849D7686}" destId="{059AEA5B-CA6B-4823-BB16-A844664D58C2}" srcOrd="1" destOrd="0" presId="urn:microsoft.com/office/officeart/2005/8/layout/list1"/>
    <dgm:cxn modelId="{6793CE2A-902E-4B99-AED8-A060826BF993}" type="presOf" srcId="{3EC71735-F763-4651-A9CB-174BED883CE3}" destId="{E75AA252-31CC-4B56-A32F-DFFBD04487D8}" srcOrd="0" destOrd="0" presId="urn:microsoft.com/office/officeart/2005/8/layout/list1"/>
    <dgm:cxn modelId="{A9EF5B33-7488-4F70-97F3-22DF6AD6EC19}" srcId="{3EC71735-F763-4651-A9CB-174BED883CE3}" destId="{57970530-2A3D-4265-BD83-47C4849D7686}" srcOrd="0" destOrd="0" parTransId="{C51FB349-BC5A-4B66-A7EA-7261B0D5E1D3}" sibTransId="{2B7835C7-B5EE-4827-83BB-DCAF0F80EB5E}"/>
    <dgm:cxn modelId="{1BF11B50-2742-4FE3-8BD5-13FE62A0BAC3}" type="presOf" srcId="{E2689E30-8663-4B81-B3D3-FACF852F354A}" destId="{8828153C-85B4-4026-B581-DF1D049FC230}" srcOrd="1" destOrd="0" presId="urn:microsoft.com/office/officeart/2005/8/layout/list1"/>
    <dgm:cxn modelId="{C4A63E90-0B3A-408E-8631-F3C34146285E}" srcId="{3EC71735-F763-4651-A9CB-174BED883CE3}" destId="{E2689E30-8663-4B81-B3D3-FACF852F354A}" srcOrd="1" destOrd="0" parTransId="{8F76A926-474D-4DA9-9687-ADB1FAB85752}" sibTransId="{BF004F8D-1690-4FBF-A0C8-64CB8B005244}"/>
    <dgm:cxn modelId="{C094D8D5-B3D5-4652-A0D7-332DB1CAEB1A}" type="presOf" srcId="{57970530-2A3D-4265-BD83-47C4849D7686}" destId="{9DE6A57B-922B-4045-84E7-8B9782BEC334}" srcOrd="0" destOrd="0" presId="urn:microsoft.com/office/officeart/2005/8/layout/list1"/>
    <dgm:cxn modelId="{0A15BFDE-DCE8-4B4E-A2D9-A4830F62D8B9}" type="presOf" srcId="{E2689E30-8663-4B81-B3D3-FACF852F354A}" destId="{EBE2D5B0-999B-472F-821C-78AC1E8C86B6}" srcOrd="0" destOrd="0" presId="urn:microsoft.com/office/officeart/2005/8/layout/list1"/>
    <dgm:cxn modelId="{8CA07575-30A2-4EF9-A218-EBAFAAC61543}" type="presParOf" srcId="{E75AA252-31CC-4B56-A32F-DFFBD04487D8}" destId="{7DE37097-3669-41DF-A361-FF4565BFAD50}" srcOrd="0" destOrd="0" presId="urn:microsoft.com/office/officeart/2005/8/layout/list1"/>
    <dgm:cxn modelId="{2970ECD5-AD85-4E94-97AB-F593B7AB211C}" type="presParOf" srcId="{7DE37097-3669-41DF-A361-FF4565BFAD50}" destId="{9DE6A57B-922B-4045-84E7-8B9782BEC334}" srcOrd="0" destOrd="0" presId="urn:microsoft.com/office/officeart/2005/8/layout/list1"/>
    <dgm:cxn modelId="{B1012CB1-3EED-4298-B446-2EFDE512E03F}" type="presParOf" srcId="{7DE37097-3669-41DF-A361-FF4565BFAD50}" destId="{059AEA5B-CA6B-4823-BB16-A844664D58C2}" srcOrd="1" destOrd="0" presId="urn:microsoft.com/office/officeart/2005/8/layout/list1"/>
    <dgm:cxn modelId="{59C317C2-3559-44A5-B62F-71822741A9F4}" type="presParOf" srcId="{E75AA252-31CC-4B56-A32F-DFFBD04487D8}" destId="{9ED782A8-7EDE-4B70-A13C-AD3D30B8837D}" srcOrd="1" destOrd="0" presId="urn:microsoft.com/office/officeart/2005/8/layout/list1"/>
    <dgm:cxn modelId="{149A18C3-55CB-475B-87BC-29B4559C5AB3}" type="presParOf" srcId="{E75AA252-31CC-4B56-A32F-DFFBD04487D8}" destId="{B28A10A1-E8C5-403B-8A6C-2A4450F710DE}" srcOrd="2" destOrd="0" presId="urn:microsoft.com/office/officeart/2005/8/layout/list1"/>
    <dgm:cxn modelId="{18FD56C0-C1FD-4B8F-B175-EBF2D23D06B3}" type="presParOf" srcId="{E75AA252-31CC-4B56-A32F-DFFBD04487D8}" destId="{8AD8592B-DAC1-47AE-9F2E-5F555693296E}" srcOrd="3" destOrd="0" presId="urn:microsoft.com/office/officeart/2005/8/layout/list1"/>
    <dgm:cxn modelId="{C43F1373-CEC4-4C2B-83B0-3DFA4844D642}" type="presParOf" srcId="{E75AA252-31CC-4B56-A32F-DFFBD04487D8}" destId="{08AD44E7-55AA-4DB9-B9D1-2A659B1F2B60}" srcOrd="4" destOrd="0" presId="urn:microsoft.com/office/officeart/2005/8/layout/list1"/>
    <dgm:cxn modelId="{6B4FD9E5-1E30-433C-97D2-B11E90C2EEAA}" type="presParOf" srcId="{08AD44E7-55AA-4DB9-B9D1-2A659B1F2B60}" destId="{EBE2D5B0-999B-472F-821C-78AC1E8C86B6}" srcOrd="0" destOrd="0" presId="urn:microsoft.com/office/officeart/2005/8/layout/list1"/>
    <dgm:cxn modelId="{2A535CA8-61AA-45BE-89F3-59C2D420830F}" type="presParOf" srcId="{08AD44E7-55AA-4DB9-B9D1-2A659B1F2B60}" destId="{8828153C-85B4-4026-B581-DF1D049FC230}" srcOrd="1" destOrd="0" presId="urn:microsoft.com/office/officeart/2005/8/layout/list1"/>
    <dgm:cxn modelId="{650EEF1F-CA74-40C2-86C3-001FDD6DA9BA}" type="presParOf" srcId="{E75AA252-31CC-4B56-A32F-DFFBD04487D8}" destId="{3A2B0778-5CB7-4AA0-BB43-AD4D089AC3D1}" srcOrd="5" destOrd="0" presId="urn:microsoft.com/office/officeart/2005/8/layout/list1"/>
    <dgm:cxn modelId="{CEF1075E-93DD-4B9A-920F-10720E107DDA}" type="presParOf" srcId="{E75AA252-31CC-4B56-A32F-DFFBD04487D8}" destId="{9B83F2EF-EAE9-48A6-BC0F-1E4402EAAE7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BF2755-CA7D-4F6D-9504-7959784F687C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034314-CD1A-4A9B-8873-36928ABB8D4E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1</a:t>
          </a:r>
          <a:r>
            <a:rPr lang="th-TH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. ประชาชนคนไทยทุกสิทธิ</a:t>
          </a:r>
          <a:endParaRPr lang="en-US" sz="2400" b="1" dirty="0">
            <a:solidFill>
              <a:srgbClr val="FF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2D7F7934-3284-4EC0-A5CB-973F063622C5}" type="parTrans" cxnId="{1A793818-F6EC-40C3-9C4B-907F3ED972D5}">
      <dgm:prSet/>
      <dgm:spPr/>
      <dgm:t>
        <a:bodyPr/>
        <a:lstStyle/>
        <a:p>
          <a:endParaRPr lang="en-US" sz="18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6A1F6FF6-43C5-4AFD-AFAA-7D27FC8942B0}" type="sibTrans" cxnId="{1A793818-F6EC-40C3-9C4B-907F3ED972D5}">
      <dgm:prSet/>
      <dgm:spPr/>
      <dgm:t>
        <a:bodyPr/>
        <a:lstStyle/>
        <a:p>
          <a:endParaRPr lang="en-US" sz="18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2008A716-5442-429D-A85D-73C772D149AF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l"/>
          <a:r>
            <a:rPr lang="th-TH" sz="2400" b="1" i="0" u="none" strike="noStrike" baseline="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3. เป็นวัคซีนโควิด 19 ที่ได้รับโดยไม่เสียค่าใช้จ่าย รวมถึงความเสียหายจากเหตุสุดวิสัย</a:t>
          </a:r>
          <a:endParaRPr lang="en-US" sz="2400" dirty="0">
            <a:solidFill>
              <a:schemeClr val="bg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92C479BD-72FD-4EF2-8893-42A8F7404AF9}" type="parTrans" cxnId="{72136C91-0345-4B1A-AC30-D9E1750CE259}">
      <dgm:prSet/>
      <dgm:spPr/>
      <dgm:t>
        <a:bodyPr/>
        <a:lstStyle/>
        <a:p>
          <a:endParaRPr lang="en-US" sz="18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270BAC3D-4CB7-45B1-B1F7-6B3B160138AA}" type="sibTrans" cxnId="{72136C91-0345-4B1A-AC30-D9E1750CE259}">
      <dgm:prSet/>
      <dgm:spPr/>
      <dgm:t>
        <a:bodyPr/>
        <a:lstStyle/>
        <a:p>
          <a:endParaRPr lang="en-US" sz="18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63B3FDD-CDFF-434F-8D53-93318F0E363E}">
      <dgm:prSet phldrT="[Text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l">
            <a:spcAft>
              <a:spcPts val="600"/>
            </a:spcAft>
          </a:pPr>
          <a:r>
            <a:rPr 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4. มีเอกสารรับรองการฉีดและเอกสารรับรองทางการแพทย์ หรือเอกสารสอบสวนโรคที่ระบุถึง  </a:t>
          </a:r>
        </a:p>
        <a:p>
          <a:pPr algn="l">
            <a:spcAft>
              <a:spcPts val="0"/>
            </a:spcAft>
          </a:pPr>
          <a:r>
            <a:rPr 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  อาการไม่พึงประสงค์ที่เกิดจากการฉีดวัคซีนโควิด 19 (</a:t>
          </a:r>
          <a:r>
            <a:rPr lang="en-US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AEFI 1)</a:t>
          </a:r>
        </a:p>
      </dgm:t>
    </dgm:pt>
    <dgm:pt modelId="{43CCCF5F-EDC2-44F9-8CDF-83C36426544F}" type="parTrans" cxnId="{025C70ED-DACE-4EAC-8AE5-10A9852377DD}">
      <dgm:prSet/>
      <dgm:spPr/>
      <dgm:t>
        <a:bodyPr/>
        <a:lstStyle/>
        <a:p>
          <a:endParaRPr lang="en-US" sz="18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E243B970-FF5E-4F65-AAA0-1412B67A1539}" type="sibTrans" cxnId="{025C70ED-DACE-4EAC-8AE5-10A9852377DD}">
      <dgm:prSet/>
      <dgm:spPr/>
      <dgm:t>
        <a:bodyPr/>
        <a:lstStyle/>
        <a:p>
          <a:endParaRPr lang="en-US" sz="18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6EE3A276-090F-4B17-9FBC-483C0C1B44A5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5. ยื่นคำร้องไม่เกิน 2 ปี นับแต่วันที่ทราบความเสียหาย</a:t>
          </a:r>
          <a:endParaRPr lang="en-US" sz="2400" b="1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E4348BF9-12F7-49DF-BA22-57E26D1878AA}" type="parTrans" cxnId="{06BE0917-222B-4961-9C8F-59F8E596A508}">
      <dgm:prSet/>
      <dgm:spPr/>
      <dgm:t>
        <a:bodyPr/>
        <a:lstStyle/>
        <a:p>
          <a:endParaRPr lang="en-US" sz="18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48EAA3E-6EAB-46C2-90F1-59B5176F39F5}" type="sibTrans" cxnId="{06BE0917-222B-4961-9C8F-59F8E596A508}">
      <dgm:prSet/>
      <dgm:spPr/>
      <dgm:t>
        <a:bodyPr/>
        <a:lstStyle/>
        <a:p>
          <a:endParaRPr lang="en-US" sz="18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8CBFBDAA-5289-4438-8AA1-F4635AB1A7CE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th-TH" sz="2400" b="1" i="0" u="none" strike="noStrike" baseline="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6. หน่วยบริการที่ทำให้ได้รับความเสียหายอยู่ในพื้นที่ สปสช.เขต 5 ราชบุรี</a:t>
          </a:r>
        </a:p>
      </dgm:t>
    </dgm:pt>
    <dgm:pt modelId="{E4F54CD1-9242-4F5B-BE00-F4FE53D21CF1}" type="parTrans" cxnId="{DC93D873-0B88-4AEE-9A5C-2D34F78E7CE3}">
      <dgm:prSet/>
      <dgm:spPr/>
      <dgm:t>
        <a:bodyPr/>
        <a:lstStyle/>
        <a:p>
          <a:endParaRPr lang="en-US" sz="18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556322E-2FC7-438E-98B8-10AB064C8154}" type="sibTrans" cxnId="{DC93D873-0B88-4AEE-9A5C-2D34F78E7CE3}">
      <dgm:prSet/>
      <dgm:spPr/>
      <dgm:t>
        <a:bodyPr/>
        <a:lstStyle/>
        <a:p>
          <a:endParaRPr lang="en-US" sz="18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844C7DB8-C214-45A0-B2E0-AA0D18213CBE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th-TH" sz="2200" b="1" i="0" u="none" strike="noStrike" baseline="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7. ฉีดวัคซีนที่หน่วยบริการ ขึ้นทะเบียนตาม พรบ.หลักประกันสุขภาพแห่งชาติ พ.ศ.2545 และสถานบริการอื่นที่ให้บริการ  (เอกชนที่ไม่ได้ขึ้นทะเบียน) </a:t>
          </a:r>
        </a:p>
      </dgm:t>
    </dgm:pt>
    <dgm:pt modelId="{A77D486A-6D25-409A-96DD-5AB0B8F91EE7}" type="parTrans" cxnId="{ACB3132F-0D48-42E8-8C61-E2E99D9FEB1B}">
      <dgm:prSet/>
      <dgm:spPr/>
      <dgm:t>
        <a:bodyPr/>
        <a:lstStyle/>
        <a:p>
          <a:endParaRPr lang="en-US" sz="18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D9A2EC9-5290-4ED6-9686-EA48BCE874F0}" type="sibTrans" cxnId="{ACB3132F-0D48-42E8-8C61-E2E99D9FEB1B}">
      <dgm:prSet/>
      <dgm:spPr/>
      <dgm:t>
        <a:bodyPr/>
        <a:lstStyle/>
        <a:p>
          <a:endParaRPr lang="en-US" sz="18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E18F6C92-C22B-49B7-9F36-1BC4F1B54D5A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th-TH" sz="2400" b="1" i="0" u="none" strike="noStrike" baseline="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2. </a:t>
          </a:r>
          <a:r>
            <a:rPr lang="th-TH" sz="2800" b="1" i="0" u="none" strike="noStrike" baseline="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ผู้รับบริการฉีดวัคซีนโควิด 19 ก่อนประกาศใช้บังคับ (5 เมษายน 2564) ก็ถือว่าเป็นผู้รับบริการที่เสียหายด้วย</a:t>
          </a:r>
          <a:endParaRPr lang="en-US" sz="24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D598B534-B333-4D97-A81B-458CC3CE11F2}" type="parTrans" cxnId="{F8DF5276-FB27-4446-9116-4681D330B3E0}">
      <dgm:prSet/>
      <dgm:spPr/>
      <dgm:t>
        <a:bodyPr/>
        <a:lstStyle/>
        <a:p>
          <a:endParaRPr lang="en-US" sz="18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08DE3D05-E814-40F3-9C7F-A9ADC56B1CFC}" type="sibTrans" cxnId="{F8DF5276-FB27-4446-9116-4681D330B3E0}">
      <dgm:prSet/>
      <dgm:spPr/>
      <dgm:t>
        <a:bodyPr/>
        <a:lstStyle/>
        <a:p>
          <a:endParaRPr lang="en-US" sz="18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403CE09-AAC1-48C5-91F5-BB6AC1D51033}" type="pres">
      <dgm:prSet presAssocID="{2FBF2755-CA7D-4F6D-9504-7959784F687C}" presName="linearFlow" presStyleCnt="0">
        <dgm:presLayoutVars>
          <dgm:dir/>
          <dgm:resizeHandles val="exact"/>
        </dgm:presLayoutVars>
      </dgm:prSet>
      <dgm:spPr/>
    </dgm:pt>
    <dgm:pt modelId="{97D14B73-3950-4ECF-84D6-E0759BD001DA}" type="pres">
      <dgm:prSet presAssocID="{51034314-CD1A-4A9B-8873-36928ABB8D4E}" presName="composite" presStyleCnt="0"/>
      <dgm:spPr/>
    </dgm:pt>
    <dgm:pt modelId="{85964B7D-800A-4C5A-996F-351B14DB67BF}" type="pres">
      <dgm:prSet presAssocID="{51034314-CD1A-4A9B-8873-36928ABB8D4E}" presName="imgShp" presStyleLbl="fgImgPlace1" presStyleIdx="0" presStyleCnt="7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3680B6DB-35F7-4FCF-973D-E0468D3ED6D8}" type="pres">
      <dgm:prSet presAssocID="{51034314-CD1A-4A9B-8873-36928ABB8D4E}" presName="txShp" presStyleLbl="node1" presStyleIdx="0" presStyleCnt="7">
        <dgm:presLayoutVars>
          <dgm:bulletEnabled val="1"/>
        </dgm:presLayoutVars>
      </dgm:prSet>
      <dgm:spPr/>
    </dgm:pt>
    <dgm:pt modelId="{FDF11CAE-FD54-4555-9E4C-470843EFE414}" type="pres">
      <dgm:prSet presAssocID="{6A1F6FF6-43C5-4AFD-AFAA-7D27FC8942B0}" presName="spacing" presStyleCnt="0"/>
      <dgm:spPr/>
    </dgm:pt>
    <dgm:pt modelId="{1AA61944-905E-41C5-8666-5D1AF9919EB8}" type="pres">
      <dgm:prSet presAssocID="{E18F6C92-C22B-49B7-9F36-1BC4F1B54D5A}" presName="composite" presStyleCnt="0"/>
      <dgm:spPr/>
    </dgm:pt>
    <dgm:pt modelId="{A53BD4F6-56C1-498D-9A9C-A02DBBC396C8}" type="pres">
      <dgm:prSet presAssocID="{E18F6C92-C22B-49B7-9F36-1BC4F1B54D5A}" presName="imgShp" presStyleLbl="fgImgPlace1" presStyleIdx="1" presStyleCnt="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ngel face outline outline"/>
        </a:ext>
      </dgm:extLst>
    </dgm:pt>
    <dgm:pt modelId="{5E77C62A-3E8E-47EA-97C3-FF9EF7398206}" type="pres">
      <dgm:prSet presAssocID="{E18F6C92-C22B-49B7-9F36-1BC4F1B54D5A}" presName="txShp" presStyleLbl="node1" presStyleIdx="1" presStyleCnt="7" custScaleY="140582">
        <dgm:presLayoutVars>
          <dgm:bulletEnabled val="1"/>
        </dgm:presLayoutVars>
      </dgm:prSet>
      <dgm:spPr/>
    </dgm:pt>
    <dgm:pt modelId="{2668FE0F-3C8D-4D5F-B5FB-B5C4DF5F0EC1}" type="pres">
      <dgm:prSet presAssocID="{08DE3D05-E814-40F3-9C7F-A9ADC56B1CFC}" presName="spacing" presStyleCnt="0"/>
      <dgm:spPr/>
    </dgm:pt>
    <dgm:pt modelId="{349B9191-0058-4C90-873F-52A52B0AC4B4}" type="pres">
      <dgm:prSet presAssocID="{2008A716-5442-429D-A85D-73C772D149AF}" presName="composite" presStyleCnt="0"/>
      <dgm:spPr/>
    </dgm:pt>
    <dgm:pt modelId="{1D1CB0C7-B101-449C-B1F7-54F699518D96}" type="pres">
      <dgm:prSet presAssocID="{2008A716-5442-429D-A85D-73C772D149AF}" presName="imgShp" presStyleLbl="fgImgPlace1" presStyleIdx="2" presStyleCnt="7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F9367DD9-3B03-4E16-9B61-B4CE1FB48C48}" type="pres">
      <dgm:prSet presAssocID="{2008A716-5442-429D-A85D-73C772D149AF}" presName="txShp" presStyleLbl="node1" presStyleIdx="2" presStyleCnt="7" custScaleY="138294">
        <dgm:presLayoutVars>
          <dgm:bulletEnabled val="1"/>
        </dgm:presLayoutVars>
      </dgm:prSet>
      <dgm:spPr/>
    </dgm:pt>
    <dgm:pt modelId="{6168655C-D2B0-43B7-84BD-63AA8FEAC03E}" type="pres">
      <dgm:prSet presAssocID="{270BAC3D-4CB7-45B1-B1F7-6B3B160138AA}" presName="spacing" presStyleCnt="0"/>
      <dgm:spPr/>
    </dgm:pt>
    <dgm:pt modelId="{E9A5216D-727F-4BBB-ABFF-5A571827F748}" type="pres">
      <dgm:prSet presAssocID="{563B3FDD-CDFF-434F-8D53-93318F0E363E}" presName="composite" presStyleCnt="0"/>
      <dgm:spPr/>
    </dgm:pt>
    <dgm:pt modelId="{F22EC096-7377-498E-A189-77A61B1BD955}" type="pres">
      <dgm:prSet presAssocID="{563B3FDD-CDFF-434F-8D53-93318F0E363E}" presName="imgShp" presStyleLbl="fgImgPlace1" presStyleIdx="3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17CBFB1B-86BA-4B2A-A908-F320C71565E6}" type="pres">
      <dgm:prSet presAssocID="{563B3FDD-CDFF-434F-8D53-93318F0E363E}" presName="txShp" presStyleLbl="node1" presStyleIdx="3" presStyleCnt="7" custScaleY="129605">
        <dgm:presLayoutVars>
          <dgm:bulletEnabled val="1"/>
        </dgm:presLayoutVars>
      </dgm:prSet>
      <dgm:spPr/>
    </dgm:pt>
    <dgm:pt modelId="{D2CFB528-5C89-4CCD-974E-AB7FB3926359}" type="pres">
      <dgm:prSet presAssocID="{E243B970-FF5E-4F65-AAA0-1412B67A1539}" presName="spacing" presStyleCnt="0"/>
      <dgm:spPr/>
    </dgm:pt>
    <dgm:pt modelId="{2DDA9B33-E6FC-4373-B8D9-7A6B3B7AEBFF}" type="pres">
      <dgm:prSet presAssocID="{6EE3A276-090F-4B17-9FBC-483C0C1B44A5}" presName="composite" presStyleCnt="0"/>
      <dgm:spPr/>
    </dgm:pt>
    <dgm:pt modelId="{954E58E1-9E8C-4DC2-BA74-01CA7E2F6FA8}" type="pres">
      <dgm:prSet presAssocID="{6EE3A276-090F-4B17-9FBC-483C0C1B44A5}" presName="imgShp" presStyleLbl="fgImgPlace1" presStyleIdx="4" presStyleCnt="7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0676C436-4CD9-44FB-AA83-3C8658824AE9}" type="pres">
      <dgm:prSet presAssocID="{6EE3A276-090F-4B17-9FBC-483C0C1B44A5}" presName="txShp" presStyleLbl="node1" presStyleIdx="4" presStyleCnt="7">
        <dgm:presLayoutVars>
          <dgm:bulletEnabled val="1"/>
        </dgm:presLayoutVars>
      </dgm:prSet>
      <dgm:spPr/>
    </dgm:pt>
    <dgm:pt modelId="{1F3AEFC8-68AC-4D96-94C1-03D908D243D1}" type="pres">
      <dgm:prSet presAssocID="{B48EAA3E-6EAB-46C2-90F1-59B5176F39F5}" presName="spacing" presStyleCnt="0"/>
      <dgm:spPr/>
    </dgm:pt>
    <dgm:pt modelId="{8B559AD3-7183-489E-B236-63D5C2E17884}" type="pres">
      <dgm:prSet presAssocID="{8CBFBDAA-5289-4438-8AA1-F4635AB1A7CE}" presName="composite" presStyleCnt="0"/>
      <dgm:spPr/>
    </dgm:pt>
    <dgm:pt modelId="{684930F5-39EC-4B9E-8AF5-5B8A131A957C}" type="pres">
      <dgm:prSet presAssocID="{8CBFBDAA-5289-4438-8AA1-F4635AB1A7CE}" presName="imgShp" presStyleLbl="fgImgPlace1" presStyleIdx="5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A5C49BC7-4F0A-4B9D-946B-3DE5FB93A228}" type="pres">
      <dgm:prSet presAssocID="{8CBFBDAA-5289-4438-8AA1-F4635AB1A7CE}" presName="txShp" presStyleLbl="node1" presStyleIdx="5" presStyleCnt="7">
        <dgm:presLayoutVars>
          <dgm:bulletEnabled val="1"/>
        </dgm:presLayoutVars>
      </dgm:prSet>
      <dgm:spPr/>
    </dgm:pt>
    <dgm:pt modelId="{8D6D675D-3166-4855-916F-CBC786F8A683}" type="pres">
      <dgm:prSet presAssocID="{5556322E-2FC7-438E-98B8-10AB064C8154}" presName="spacing" presStyleCnt="0"/>
      <dgm:spPr/>
    </dgm:pt>
    <dgm:pt modelId="{2A43F5F4-32CA-40C8-82F4-6B182311F57D}" type="pres">
      <dgm:prSet presAssocID="{844C7DB8-C214-45A0-B2E0-AA0D18213CBE}" presName="composite" presStyleCnt="0"/>
      <dgm:spPr/>
    </dgm:pt>
    <dgm:pt modelId="{401A82F4-766B-4179-9B45-9B67C584E798}" type="pres">
      <dgm:prSet presAssocID="{844C7DB8-C214-45A0-B2E0-AA0D18213CBE}" presName="imgShp" presStyleLbl="fgImgPlace1" presStyleIdx="6" presStyleCnt="7"/>
      <dgm:spPr>
        <a:blipFill rotWithShape="1"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ED6BD052-7167-432F-8668-84B32D0C811A}" type="pres">
      <dgm:prSet presAssocID="{844C7DB8-C214-45A0-B2E0-AA0D18213CBE}" presName="txShp" presStyleLbl="node1" presStyleIdx="6" presStyleCnt="7" custScaleY="127931">
        <dgm:presLayoutVars>
          <dgm:bulletEnabled val="1"/>
        </dgm:presLayoutVars>
      </dgm:prSet>
      <dgm:spPr/>
    </dgm:pt>
  </dgm:ptLst>
  <dgm:cxnLst>
    <dgm:cxn modelId="{A7D7B500-68BE-49EB-A246-0D9A3FD6329F}" type="presOf" srcId="{2FBF2755-CA7D-4F6D-9504-7959784F687C}" destId="{B403CE09-AAC1-48C5-91F5-BB6AC1D51033}" srcOrd="0" destOrd="0" presId="urn:microsoft.com/office/officeart/2005/8/layout/vList3"/>
    <dgm:cxn modelId="{06BE0917-222B-4961-9C8F-59F8E596A508}" srcId="{2FBF2755-CA7D-4F6D-9504-7959784F687C}" destId="{6EE3A276-090F-4B17-9FBC-483C0C1B44A5}" srcOrd="4" destOrd="0" parTransId="{E4348BF9-12F7-49DF-BA22-57E26D1878AA}" sibTransId="{B48EAA3E-6EAB-46C2-90F1-59B5176F39F5}"/>
    <dgm:cxn modelId="{1A793818-F6EC-40C3-9C4B-907F3ED972D5}" srcId="{2FBF2755-CA7D-4F6D-9504-7959784F687C}" destId="{51034314-CD1A-4A9B-8873-36928ABB8D4E}" srcOrd="0" destOrd="0" parTransId="{2D7F7934-3284-4EC0-A5CB-973F063622C5}" sibTransId="{6A1F6FF6-43C5-4AFD-AFAA-7D27FC8942B0}"/>
    <dgm:cxn modelId="{A2385A26-A850-4DD6-BE0D-2BE47B054F29}" type="presOf" srcId="{E18F6C92-C22B-49B7-9F36-1BC4F1B54D5A}" destId="{5E77C62A-3E8E-47EA-97C3-FF9EF7398206}" srcOrd="0" destOrd="0" presId="urn:microsoft.com/office/officeart/2005/8/layout/vList3"/>
    <dgm:cxn modelId="{1FF8A22E-AEA9-4387-B24D-5E04A78F0E44}" type="presOf" srcId="{563B3FDD-CDFF-434F-8D53-93318F0E363E}" destId="{17CBFB1B-86BA-4B2A-A908-F320C71565E6}" srcOrd="0" destOrd="0" presId="urn:microsoft.com/office/officeart/2005/8/layout/vList3"/>
    <dgm:cxn modelId="{ACB3132F-0D48-42E8-8C61-E2E99D9FEB1B}" srcId="{2FBF2755-CA7D-4F6D-9504-7959784F687C}" destId="{844C7DB8-C214-45A0-B2E0-AA0D18213CBE}" srcOrd="6" destOrd="0" parTransId="{A77D486A-6D25-409A-96DD-5AB0B8F91EE7}" sibTransId="{5D9A2EC9-5290-4ED6-9686-EA48BCE874F0}"/>
    <dgm:cxn modelId="{DC93D873-0B88-4AEE-9A5C-2D34F78E7CE3}" srcId="{2FBF2755-CA7D-4F6D-9504-7959784F687C}" destId="{8CBFBDAA-5289-4438-8AA1-F4635AB1A7CE}" srcOrd="5" destOrd="0" parTransId="{E4F54CD1-9242-4F5B-BE00-F4FE53D21CF1}" sibTransId="{5556322E-2FC7-438E-98B8-10AB064C8154}"/>
    <dgm:cxn modelId="{F8DF5276-FB27-4446-9116-4681D330B3E0}" srcId="{2FBF2755-CA7D-4F6D-9504-7959784F687C}" destId="{E18F6C92-C22B-49B7-9F36-1BC4F1B54D5A}" srcOrd="1" destOrd="0" parTransId="{D598B534-B333-4D97-A81B-458CC3CE11F2}" sibTransId="{08DE3D05-E814-40F3-9C7F-A9ADC56B1CFC}"/>
    <dgm:cxn modelId="{A6DF978A-EB0E-4CFE-93A8-8A60B82FC7C8}" type="presOf" srcId="{8CBFBDAA-5289-4438-8AA1-F4635AB1A7CE}" destId="{A5C49BC7-4F0A-4B9D-946B-3DE5FB93A228}" srcOrd="0" destOrd="0" presId="urn:microsoft.com/office/officeart/2005/8/layout/vList3"/>
    <dgm:cxn modelId="{72136C91-0345-4B1A-AC30-D9E1750CE259}" srcId="{2FBF2755-CA7D-4F6D-9504-7959784F687C}" destId="{2008A716-5442-429D-A85D-73C772D149AF}" srcOrd="2" destOrd="0" parTransId="{92C479BD-72FD-4EF2-8893-42A8F7404AF9}" sibTransId="{270BAC3D-4CB7-45B1-B1F7-6B3B160138AA}"/>
    <dgm:cxn modelId="{52262BAC-4C62-4FB4-A858-777A9E556A4D}" type="presOf" srcId="{6EE3A276-090F-4B17-9FBC-483C0C1B44A5}" destId="{0676C436-4CD9-44FB-AA83-3C8658824AE9}" srcOrd="0" destOrd="0" presId="urn:microsoft.com/office/officeart/2005/8/layout/vList3"/>
    <dgm:cxn modelId="{310870B9-C56F-4D0B-B672-563B36B8B71B}" type="presOf" srcId="{844C7DB8-C214-45A0-B2E0-AA0D18213CBE}" destId="{ED6BD052-7167-432F-8668-84B32D0C811A}" srcOrd="0" destOrd="0" presId="urn:microsoft.com/office/officeart/2005/8/layout/vList3"/>
    <dgm:cxn modelId="{28A250E7-A436-47F2-AA68-15D1A2D86B4F}" type="presOf" srcId="{2008A716-5442-429D-A85D-73C772D149AF}" destId="{F9367DD9-3B03-4E16-9B61-B4CE1FB48C48}" srcOrd="0" destOrd="0" presId="urn:microsoft.com/office/officeart/2005/8/layout/vList3"/>
    <dgm:cxn modelId="{ACAC6FED-7FBC-4C11-AA2B-BE953F091427}" type="presOf" srcId="{51034314-CD1A-4A9B-8873-36928ABB8D4E}" destId="{3680B6DB-35F7-4FCF-973D-E0468D3ED6D8}" srcOrd="0" destOrd="0" presId="urn:microsoft.com/office/officeart/2005/8/layout/vList3"/>
    <dgm:cxn modelId="{025C70ED-DACE-4EAC-8AE5-10A9852377DD}" srcId="{2FBF2755-CA7D-4F6D-9504-7959784F687C}" destId="{563B3FDD-CDFF-434F-8D53-93318F0E363E}" srcOrd="3" destOrd="0" parTransId="{43CCCF5F-EDC2-44F9-8CDF-83C36426544F}" sibTransId="{E243B970-FF5E-4F65-AAA0-1412B67A1539}"/>
    <dgm:cxn modelId="{9BD0A5FB-872A-45DB-94B4-F10C84688AC5}" type="presParOf" srcId="{B403CE09-AAC1-48C5-91F5-BB6AC1D51033}" destId="{97D14B73-3950-4ECF-84D6-E0759BD001DA}" srcOrd="0" destOrd="0" presId="urn:microsoft.com/office/officeart/2005/8/layout/vList3"/>
    <dgm:cxn modelId="{18818815-49C9-4653-8F17-37CCD16D212A}" type="presParOf" srcId="{97D14B73-3950-4ECF-84D6-E0759BD001DA}" destId="{85964B7D-800A-4C5A-996F-351B14DB67BF}" srcOrd="0" destOrd="0" presId="urn:microsoft.com/office/officeart/2005/8/layout/vList3"/>
    <dgm:cxn modelId="{F2831D0D-FDEA-4280-BB05-3C67E5471484}" type="presParOf" srcId="{97D14B73-3950-4ECF-84D6-E0759BD001DA}" destId="{3680B6DB-35F7-4FCF-973D-E0468D3ED6D8}" srcOrd="1" destOrd="0" presId="urn:microsoft.com/office/officeart/2005/8/layout/vList3"/>
    <dgm:cxn modelId="{E55C77DB-2265-4933-B216-76E86256ED05}" type="presParOf" srcId="{B403CE09-AAC1-48C5-91F5-BB6AC1D51033}" destId="{FDF11CAE-FD54-4555-9E4C-470843EFE414}" srcOrd="1" destOrd="0" presId="urn:microsoft.com/office/officeart/2005/8/layout/vList3"/>
    <dgm:cxn modelId="{3EBD4CDF-46A2-4D6E-89F6-89CC04A0136E}" type="presParOf" srcId="{B403CE09-AAC1-48C5-91F5-BB6AC1D51033}" destId="{1AA61944-905E-41C5-8666-5D1AF9919EB8}" srcOrd="2" destOrd="0" presId="urn:microsoft.com/office/officeart/2005/8/layout/vList3"/>
    <dgm:cxn modelId="{D38134A0-021F-482F-9482-531B18D08A83}" type="presParOf" srcId="{1AA61944-905E-41C5-8666-5D1AF9919EB8}" destId="{A53BD4F6-56C1-498D-9A9C-A02DBBC396C8}" srcOrd="0" destOrd="0" presId="urn:microsoft.com/office/officeart/2005/8/layout/vList3"/>
    <dgm:cxn modelId="{ACCEABB5-D240-4D5C-B848-D8ED78605290}" type="presParOf" srcId="{1AA61944-905E-41C5-8666-5D1AF9919EB8}" destId="{5E77C62A-3E8E-47EA-97C3-FF9EF7398206}" srcOrd="1" destOrd="0" presId="urn:microsoft.com/office/officeart/2005/8/layout/vList3"/>
    <dgm:cxn modelId="{FFEB630D-3777-4321-BA94-6EA08AD810CF}" type="presParOf" srcId="{B403CE09-AAC1-48C5-91F5-BB6AC1D51033}" destId="{2668FE0F-3C8D-4D5F-B5FB-B5C4DF5F0EC1}" srcOrd="3" destOrd="0" presId="urn:microsoft.com/office/officeart/2005/8/layout/vList3"/>
    <dgm:cxn modelId="{7A91E1B8-5557-41E5-8A72-2A4A5CFEEC35}" type="presParOf" srcId="{B403CE09-AAC1-48C5-91F5-BB6AC1D51033}" destId="{349B9191-0058-4C90-873F-52A52B0AC4B4}" srcOrd="4" destOrd="0" presId="urn:microsoft.com/office/officeart/2005/8/layout/vList3"/>
    <dgm:cxn modelId="{8F5F3E2E-B5E0-4133-A810-D96F73B7145F}" type="presParOf" srcId="{349B9191-0058-4C90-873F-52A52B0AC4B4}" destId="{1D1CB0C7-B101-449C-B1F7-54F699518D96}" srcOrd="0" destOrd="0" presId="urn:microsoft.com/office/officeart/2005/8/layout/vList3"/>
    <dgm:cxn modelId="{78C7C29F-D6FA-43AF-A618-FDA8696AD6A8}" type="presParOf" srcId="{349B9191-0058-4C90-873F-52A52B0AC4B4}" destId="{F9367DD9-3B03-4E16-9B61-B4CE1FB48C48}" srcOrd="1" destOrd="0" presId="urn:microsoft.com/office/officeart/2005/8/layout/vList3"/>
    <dgm:cxn modelId="{A214275C-B0BB-4611-83D6-C1033D043397}" type="presParOf" srcId="{B403CE09-AAC1-48C5-91F5-BB6AC1D51033}" destId="{6168655C-D2B0-43B7-84BD-63AA8FEAC03E}" srcOrd="5" destOrd="0" presId="urn:microsoft.com/office/officeart/2005/8/layout/vList3"/>
    <dgm:cxn modelId="{079626A9-E634-4B88-B269-F34DB20A87C7}" type="presParOf" srcId="{B403CE09-AAC1-48C5-91F5-BB6AC1D51033}" destId="{E9A5216D-727F-4BBB-ABFF-5A571827F748}" srcOrd="6" destOrd="0" presId="urn:microsoft.com/office/officeart/2005/8/layout/vList3"/>
    <dgm:cxn modelId="{AC0A853E-9F07-4127-8173-CAD6D1464ADB}" type="presParOf" srcId="{E9A5216D-727F-4BBB-ABFF-5A571827F748}" destId="{F22EC096-7377-498E-A189-77A61B1BD955}" srcOrd="0" destOrd="0" presId="urn:microsoft.com/office/officeart/2005/8/layout/vList3"/>
    <dgm:cxn modelId="{F82929A0-68A4-4821-B574-B79108E67ED0}" type="presParOf" srcId="{E9A5216D-727F-4BBB-ABFF-5A571827F748}" destId="{17CBFB1B-86BA-4B2A-A908-F320C71565E6}" srcOrd="1" destOrd="0" presId="urn:microsoft.com/office/officeart/2005/8/layout/vList3"/>
    <dgm:cxn modelId="{CD57F1D3-09E9-449E-90AB-93C5AC67332E}" type="presParOf" srcId="{B403CE09-AAC1-48C5-91F5-BB6AC1D51033}" destId="{D2CFB528-5C89-4CCD-974E-AB7FB3926359}" srcOrd="7" destOrd="0" presId="urn:microsoft.com/office/officeart/2005/8/layout/vList3"/>
    <dgm:cxn modelId="{07A48CBE-8F26-4972-9EE1-82D6FAED7865}" type="presParOf" srcId="{B403CE09-AAC1-48C5-91F5-BB6AC1D51033}" destId="{2DDA9B33-E6FC-4373-B8D9-7A6B3B7AEBFF}" srcOrd="8" destOrd="0" presId="urn:microsoft.com/office/officeart/2005/8/layout/vList3"/>
    <dgm:cxn modelId="{BDA86EB7-BD74-403E-AF65-4BF8F833C5FC}" type="presParOf" srcId="{2DDA9B33-E6FC-4373-B8D9-7A6B3B7AEBFF}" destId="{954E58E1-9E8C-4DC2-BA74-01CA7E2F6FA8}" srcOrd="0" destOrd="0" presId="urn:microsoft.com/office/officeart/2005/8/layout/vList3"/>
    <dgm:cxn modelId="{5805C5C9-FC05-4D33-BF6E-732E2F929259}" type="presParOf" srcId="{2DDA9B33-E6FC-4373-B8D9-7A6B3B7AEBFF}" destId="{0676C436-4CD9-44FB-AA83-3C8658824AE9}" srcOrd="1" destOrd="0" presId="urn:microsoft.com/office/officeart/2005/8/layout/vList3"/>
    <dgm:cxn modelId="{3BE572DA-538B-4EED-8A0B-1F0D494482C6}" type="presParOf" srcId="{B403CE09-AAC1-48C5-91F5-BB6AC1D51033}" destId="{1F3AEFC8-68AC-4D96-94C1-03D908D243D1}" srcOrd="9" destOrd="0" presId="urn:microsoft.com/office/officeart/2005/8/layout/vList3"/>
    <dgm:cxn modelId="{64B2F197-2957-4172-BEC4-3420A778EDAD}" type="presParOf" srcId="{B403CE09-AAC1-48C5-91F5-BB6AC1D51033}" destId="{8B559AD3-7183-489E-B236-63D5C2E17884}" srcOrd="10" destOrd="0" presId="urn:microsoft.com/office/officeart/2005/8/layout/vList3"/>
    <dgm:cxn modelId="{D09517E7-F733-4AFB-83E8-26932F0E08D7}" type="presParOf" srcId="{8B559AD3-7183-489E-B236-63D5C2E17884}" destId="{684930F5-39EC-4B9E-8AF5-5B8A131A957C}" srcOrd="0" destOrd="0" presId="urn:microsoft.com/office/officeart/2005/8/layout/vList3"/>
    <dgm:cxn modelId="{8C3D3E23-3621-4116-BB7E-C6258CC38948}" type="presParOf" srcId="{8B559AD3-7183-489E-B236-63D5C2E17884}" destId="{A5C49BC7-4F0A-4B9D-946B-3DE5FB93A228}" srcOrd="1" destOrd="0" presId="urn:microsoft.com/office/officeart/2005/8/layout/vList3"/>
    <dgm:cxn modelId="{C231AE26-A790-4AB2-A7EB-8F129A3FA5B2}" type="presParOf" srcId="{B403CE09-AAC1-48C5-91F5-BB6AC1D51033}" destId="{8D6D675D-3166-4855-916F-CBC786F8A683}" srcOrd="11" destOrd="0" presId="urn:microsoft.com/office/officeart/2005/8/layout/vList3"/>
    <dgm:cxn modelId="{5D2E9301-5878-44E2-B295-563ACE8A2F57}" type="presParOf" srcId="{B403CE09-AAC1-48C5-91F5-BB6AC1D51033}" destId="{2A43F5F4-32CA-40C8-82F4-6B182311F57D}" srcOrd="12" destOrd="0" presId="urn:microsoft.com/office/officeart/2005/8/layout/vList3"/>
    <dgm:cxn modelId="{FF6FAEBB-7B2E-41F8-8CB3-B9E559414E0A}" type="presParOf" srcId="{2A43F5F4-32CA-40C8-82F4-6B182311F57D}" destId="{401A82F4-766B-4179-9B45-9B67C584E798}" srcOrd="0" destOrd="0" presId="urn:microsoft.com/office/officeart/2005/8/layout/vList3"/>
    <dgm:cxn modelId="{254FE5C4-B519-4D2C-AD28-D1D64427190D}" type="presParOf" srcId="{2A43F5F4-32CA-40C8-82F4-6B182311F57D}" destId="{ED6BD052-7167-432F-8668-84B32D0C811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55BC62-1A4C-48FD-8C58-6E92DFFDEE9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451F89-32E5-4B89-9788-0FD2C5A826DE}">
      <dgm:prSet phldrT="[Text]" custT="1"/>
      <dgm:spPr>
        <a:solidFill>
          <a:srgbClr val="FFFF00"/>
        </a:solidFill>
      </dgm:spPr>
      <dgm:t>
        <a:bodyPr/>
        <a:lstStyle/>
        <a:p>
          <a:pPr>
            <a:buClrTx/>
            <a:buSzTx/>
            <a:buFontTx/>
            <a:buNone/>
          </a:pPr>
          <a:r>
            <a:rPr lang="th-TH" sz="2800" b="1" baseline="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เสียชีวิตหรือทุพพลภาพอย่างถาวร หรือเจ็บป่วยเรื้อรังที่ต้องได้รับการรักษาตลอดชีวิต และมีผลกระทบรุนแรงต่อการดำรงชีวิต</a:t>
          </a:r>
          <a:endParaRPr lang="en-US" sz="2800" dirty="0">
            <a:solidFill>
              <a:schemeClr val="tx1"/>
            </a:solidFill>
          </a:endParaRPr>
        </a:p>
      </dgm:t>
    </dgm:pt>
    <dgm:pt modelId="{8B44D93D-082F-4380-B231-5883B6B75683}" type="parTrans" cxnId="{E9C82077-C092-49B5-BD8B-CAD8DBD78F0C}">
      <dgm:prSet/>
      <dgm:spPr/>
      <dgm:t>
        <a:bodyPr/>
        <a:lstStyle/>
        <a:p>
          <a:endParaRPr lang="en-US" sz="1600"/>
        </a:p>
      </dgm:t>
    </dgm:pt>
    <dgm:pt modelId="{AC31345B-BEC9-4FE5-8E6E-8E101C7754EA}" type="sibTrans" cxnId="{E9C82077-C092-49B5-BD8B-CAD8DBD78F0C}">
      <dgm:prSet/>
      <dgm:spPr/>
      <dgm:t>
        <a:bodyPr/>
        <a:lstStyle/>
        <a:p>
          <a:endParaRPr lang="en-US" sz="1600"/>
        </a:p>
      </dgm:t>
    </dgm:pt>
    <dgm:pt modelId="{8DCB17AB-8CC5-4BEF-910B-1976811B3123}">
      <dgm:prSet custT="1"/>
      <dgm:spPr>
        <a:solidFill>
          <a:srgbClr val="CCECFF"/>
        </a:solidFill>
      </dgm:spPr>
      <dgm:t>
        <a:bodyPr/>
        <a:lstStyle/>
        <a:p>
          <a:r>
            <a:rPr lang="th-TH" sz="3200" b="1" baseline="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สูญเสียอวัยวะหรือพิการที่มีผลกระทบต่อการดำเนินชีวิต</a:t>
          </a:r>
          <a:endParaRPr lang="th-TH" altLang="en-US" sz="3200" b="1" dirty="0">
            <a:solidFill>
              <a:schemeClr val="tx1"/>
            </a:solidFill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ABFB6BFC-0214-4006-A39B-FAB73E797128}" type="parTrans" cxnId="{D28120FE-070B-48B5-B53D-6F64177E1612}">
      <dgm:prSet/>
      <dgm:spPr/>
      <dgm:t>
        <a:bodyPr/>
        <a:lstStyle/>
        <a:p>
          <a:endParaRPr lang="en-US" sz="1600"/>
        </a:p>
      </dgm:t>
    </dgm:pt>
    <dgm:pt modelId="{0358C9D3-A0F3-4D90-B8F9-20360E76936D}" type="sibTrans" cxnId="{D28120FE-070B-48B5-B53D-6F64177E1612}">
      <dgm:prSet/>
      <dgm:spPr/>
      <dgm:t>
        <a:bodyPr/>
        <a:lstStyle/>
        <a:p>
          <a:endParaRPr lang="en-US" sz="1600"/>
        </a:p>
      </dgm:t>
    </dgm:pt>
    <dgm:pt modelId="{27E56DD6-5B05-417D-9924-59A563D295F1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th-TH" sz="3200" b="1" baseline="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บาดเจ็บหรือเจ็บป่วยต่อเนื่องจากการได้รับวัคซีน</a:t>
          </a:r>
          <a:endParaRPr lang="th-TH" altLang="en-US" sz="2000" b="1" dirty="0">
            <a:solidFill>
              <a:schemeClr val="tx1"/>
            </a:solidFill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1897E327-702D-4A84-ABCC-A9CD0301222C}" type="parTrans" cxnId="{6F5DC19B-1B66-4FCD-B65A-F93183D8854E}">
      <dgm:prSet/>
      <dgm:spPr/>
      <dgm:t>
        <a:bodyPr/>
        <a:lstStyle/>
        <a:p>
          <a:endParaRPr lang="en-US" sz="1600"/>
        </a:p>
      </dgm:t>
    </dgm:pt>
    <dgm:pt modelId="{79562941-1EA9-4F76-B5EE-1595EC5101A1}" type="sibTrans" cxnId="{6F5DC19B-1B66-4FCD-B65A-F93183D8854E}">
      <dgm:prSet/>
      <dgm:spPr/>
      <dgm:t>
        <a:bodyPr/>
        <a:lstStyle/>
        <a:p>
          <a:endParaRPr lang="en-US" sz="1600"/>
        </a:p>
      </dgm:t>
    </dgm:pt>
    <dgm:pt modelId="{67438E0D-11E7-4BCC-B60D-8BD4E7F79777}" type="pres">
      <dgm:prSet presAssocID="{F155BC62-1A4C-48FD-8C58-6E92DFFDEE9B}" presName="Name0" presStyleCnt="0">
        <dgm:presLayoutVars>
          <dgm:chMax val="7"/>
          <dgm:chPref val="7"/>
          <dgm:dir/>
        </dgm:presLayoutVars>
      </dgm:prSet>
      <dgm:spPr/>
    </dgm:pt>
    <dgm:pt modelId="{D63E404F-F5CF-42EC-B17E-B088DE53BC1F}" type="pres">
      <dgm:prSet presAssocID="{F155BC62-1A4C-48FD-8C58-6E92DFFDEE9B}" presName="Name1" presStyleCnt="0"/>
      <dgm:spPr/>
    </dgm:pt>
    <dgm:pt modelId="{EC9FCC90-32AC-4D54-B3C9-E70916A9A905}" type="pres">
      <dgm:prSet presAssocID="{F155BC62-1A4C-48FD-8C58-6E92DFFDEE9B}" presName="cycle" presStyleCnt="0"/>
      <dgm:spPr/>
    </dgm:pt>
    <dgm:pt modelId="{3A782091-DDAB-40F6-8586-020F91942CFC}" type="pres">
      <dgm:prSet presAssocID="{F155BC62-1A4C-48FD-8C58-6E92DFFDEE9B}" presName="srcNode" presStyleLbl="node1" presStyleIdx="0" presStyleCnt="3"/>
      <dgm:spPr/>
    </dgm:pt>
    <dgm:pt modelId="{F2C67BA6-884F-4D08-AB90-3A4817F4A6B5}" type="pres">
      <dgm:prSet presAssocID="{F155BC62-1A4C-48FD-8C58-6E92DFFDEE9B}" presName="conn" presStyleLbl="parChTrans1D2" presStyleIdx="0" presStyleCnt="1"/>
      <dgm:spPr/>
    </dgm:pt>
    <dgm:pt modelId="{2EBC7FC3-D54D-48FA-9540-61A83D42AA28}" type="pres">
      <dgm:prSet presAssocID="{F155BC62-1A4C-48FD-8C58-6E92DFFDEE9B}" presName="extraNode" presStyleLbl="node1" presStyleIdx="0" presStyleCnt="3"/>
      <dgm:spPr/>
    </dgm:pt>
    <dgm:pt modelId="{E16C0879-D710-4097-AF6A-04DD3AC6235A}" type="pres">
      <dgm:prSet presAssocID="{F155BC62-1A4C-48FD-8C58-6E92DFFDEE9B}" presName="dstNode" presStyleLbl="node1" presStyleIdx="0" presStyleCnt="3"/>
      <dgm:spPr/>
    </dgm:pt>
    <dgm:pt modelId="{09CBA151-3964-4DBE-A2E7-A4EC3981E396}" type="pres">
      <dgm:prSet presAssocID="{AA451F89-32E5-4B89-9788-0FD2C5A826DE}" presName="text_1" presStyleLbl="node1" presStyleIdx="0" presStyleCnt="3" custScaleY="131455">
        <dgm:presLayoutVars>
          <dgm:bulletEnabled val="1"/>
        </dgm:presLayoutVars>
      </dgm:prSet>
      <dgm:spPr/>
    </dgm:pt>
    <dgm:pt modelId="{3C071912-64C4-4559-914D-DA0C1E933359}" type="pres">
      <dgm:prSet presAssocID="{AA451F89-32E5-4B89-9788-0FD2C5A826DE}" presName="accent_1" presStyleCnt="0"/>
      <dgm:spPr/>
    </dgm:pt>
    <dgm:pt modelId="{E533CE89-6FBB-4D07-9BAC-31C254023526}" type="pres">
      <dgm:prSet presAssocID="{AA451F89-32E5-4B89-9788-0FD2C5A826DE}" presName="accentRepeatNode" presStyleLbl="solidFgAcc1" presStyleIdx="0" presStyleCnt="3"/>
      <dgm:spPr/>
    </dgm:pt>
    <dgm:pt modelId="{05252DB7-7DB2-437C-98B7-D56571722592}" type="pres">
      <dgm:prSet presAssocID="{8DCB17AB-8CC5-4BEF-910B-1976811B3123}" presName="text_2" presStyleLbl="node1" presStyleIdx="1" presStyleCnt="3">
        <dgm:presLayoutVars>
          <dgm:bulletEnabled val="1"/>
        </dgm:presLayoutVars>
      </dgm:prSet>
      <dgm:spPr/>
    </dgm:pt>
    <dgm:pt modelId="{2477CA80-7ECF-4C43-8C67-E28FE43B7200}" type="pres">
      <dgm:prSet presAssocID="{8DCB17AB-8CC5-4BEF-910B-1976811B3123}" presName="accent_2" presStyleCnt="0"/>
      <dgm:spPr/>
    </dgm:pt>
    <dgm:pt modelId="{BEE1705E-76C1-447E-8C82-FA71EC25C06D}" type="pres">
      <dgm:prSet presAssocID="{8DCB17AB-8CC5-4BEF-910B-1976811B3123}" presName="accentRepeatNode" presStyleLbl="solidFgAcc1" presStyleIdx="1" presStyleCnt="3"/>
      <dgm:spPr/>
    </dgm:pt>
    <dgm:pt modelId="{C523C49C-757C-4352-985B-C8E0B874A7F8}" type="pres">
      <dgm:prSet presAssocID="{27E56DD6-5B05-417D-9924-59A563D295F1}" presName="text_3" presStyleLbl="node1" presStyleIdx="2" presStyleCnt="3" custScaleY="115974">
        <dgm:presLayoutVars>
          <dgm:bulletEnabled val="1"/>
        </dgm:presLayoutVars>
      </dgm:prSet>
      <dgm:spPr/>
    </dgm:pt>
    <dgm:pt modelId="{9696B67F-FAC8-4B6C-B9CF-354F7E9ED2B2}" type="pres">
      <dgm:prSet presAssocID="{27E56DD6-5B05-417D-9924-59A563D295F1}" presName="accent_3" presStyleCnt="0"/>
      <dgm:spPr/>
    </dgm:pt>
    <dgm:pt modelId="{04770A5E-105B-4511-A2DF-99ABB32A07D4}" type="pres">
      <dgm:prSet presAssocID="{27E56DD6-5B05-417D-9924-59A563D295F1}" presName="accentRepeatNode" presStyleLbl="solidFgAcc1" presStyleIdx="2" presStyleCnt="3"/>
      <dgm:spPr/>
    </dgm:pt>
  </dgm:ptLst>
  <dgm:cxnLst>
    <dgm:cxn modelId="{A08A7D00-FB47-47C0-AD42-03C1A5428AB9}" type="presOf" srcId="{27E56DD6-5B05-417D-9924-59A563D295F1}" destId="{C523C49C-757C-4352-985B-C8E0B874A7F8}" srcOrd="0" destOrd="0" presId="urn:microsoft.com/office/officeart/2008/layout/VerticalCurvedList"/>
    <dgm:cxn modelId="{15C0841C-1C60-4016-8E2C-1393876569A0}" type="presOf" srcId="{AC31345B-BEC9-4FE5-8E6E-8E101C7754EA}" destId="{F2C67BA6-884F-4D08-AB90-3A4817F4A6B5}" srcOrd="0" destOrd="0" presId="urn:microsoft.com/office/officeart/2008/layout/VerticalCurvedList"/>
    <dgm:cxn modelId="{4EA54F33-0DF5-4798-BE06-321FF59FDB86}" type="presOf" srcId="{F155BC62-1A4C-48FD-8C58-6E92DFFDEE9B}" destId="{67438E0D-11E7-4BCC-B60D-8BD4E7F79777}" srcOrd="0" destOrd="0" presId="urn:microsoft.com/office/officeart/2008/layout/VerticalCurvedList"/>
    <dgm:cxn modelId="{E9C82077-C092-49B5-BD8B-CAD8DBD78F0C}" srcId="{F155BC62-1A4C-48FD-8C58-6E92DFFDEE9B}" destId="{AA451F89-32E5-4B89-9788-0FD2C5A826DE}" srcOrd="0" destOrd="0" parTransId="{8B44D93D-082F-4380-B231-5883B6B75683}" sibTransId="{AC31345B-BEC9-4FE5-8E6E-8E101C7754EA}"/>
    <dgm:cxn modelId="{6F5DC19B-1B66-4FCD-B65A-F93183D8854E}" srcId="{F155BC62-1A4C-48FD-8C58-6E92DFFDEE9B}" destId="{27E56DD6-5B05-417D-9924-59A563D295F1}" srcOrd="2" destOrd="0" parTransId="{1897E327-702D-4A84-ABCC-A9CD0301222C}" sibTransId="{79562941-1EA9-4F76-B5EE-1595EC5101A1}"/>
    <dgm:cxn modelId="{DA211BC4-DDBC-41D7-BE72-23181C164EC8}" type="presOf" srcId="{AA451F89-32E5-4B89-9788-0FD2C5A826DE}" destId="{09CBA151-3964-4DBE-A2E7-A4EC3981E396}" srcOrd="0" destOrd="0" presId="urn:microsoft.com/office/officeart/2008/layout/VerticalCurvedList"/>
    <dgm:cxn modelId="{5C48EED4-5287-477F-B2DE-0EE2B399FF5B}" type="presOf" srcId="{8DCB17AB-8CC5-4BEF-910B-1976811B3123}" destId="{05252DB7-7DB2-437C-98B7-D56571722592}" srcOrd="0" destOrd="0" presId="urn:microsoft.com/office/officeart/2008/layout/VerticalCurvedList"/>
    <dgm:cxn modelId="{D28120FE-070B-48B5-B53D-6F64177E1612}" srcId="{F155BC62-1A4C-48FD-8C58-6E92DFFDEE9B}" destId="{8DCB17AB-8CC5-4BEF-910B-1976811B3123}" srcOrd="1" destOrd="0" parTransId="{ABFB6BFC-0214-4006-A39B-FAB73E797128}" sibTransId="{0358C9D3-A0F3-4D90-B8F9-20360E76936D}"/>
    <dgm:cxn modelId="{651A8B0A-290B-40C3-9C67-1A1A4B2D91FC}" type="presParOf" srcId="{67438E0D-11E7-4BCC-B60D-8BD4E7F79777}" destId="{D63E404F-F5CF-42EC-B17E-B088DE53BC1F}" srcOrd="0" destOrd="0" presId="urn:microsoft.com/office/officeart/2008/layout/VerticalCurvedList"/>
    <dgm:cxn modelId="{73E69151-E14F-4F8C-AF1B-081CDD9FA8C6}" type="presParOf" srcId="{D63E404F-F5CF-42EC-B17E-B088DE53BC1F}" destId="{EC9FCC90-32AC-4D54-B3C9-E70916A9A905}" srcOrd="0" destOrd="0" presId="urn:microsoft.com/office/officeart/2008/layout/VerticalCurvedList"/>
    <dgm:cxn modelId="{C40956BB-32B0-4395-9B14-C7BA653AD78D}" type="presParOf" srcId="{EC9FCC90-32AC-4D54-B3C9-E70916A9A905}" destId="{3A782091-DDAB-40F6-8586-020F91942CFC}" srcOrd="0" destOrd="0" presId="urn:microsoft.com/office/officeart/2008/layout/VerticalCurvedList"/>
    <dgm:cxn modelId="{6327510F-02C8-4E4F-BB2C-37980B5638F2}" type="presParOf" srcId="{EC9FCC90-32AC-4D54-B3C9-E70916A9A905}" destId="{F2C67BA6-884F-4D08-AB90-3A4817F4A6B5}" srcOrd="1" destOrd="0" presId="urn:microsoft.com/office/officeart/2008/layout/VerticalCurvedList"/>
    <dgm:cxn modelId="{4A91F8DA-2370-4484-BE7C-EC91BF73C3C1}" type="presParOf" srcId="{EC9FCC90-32AC-4D54-B3C9-E70916A9A905}" destId="{2EBC7FC3-D54D-48FA-9540-61A83D42AA28}" srcOrd="2" destOrd="0" presId="urn:microsoft.com/office/officeart/2008/layout/VerticalCurvedList"/>
    <dgm:cxn modelId="{9FFDB9AB-D4F9-4DEF-858F-01881352339D}" type="presParOf" srcId="{EC9FCC90-32AC-4D54-B3C9-E70916A9A905}" destId="{E16C0879-D710-4097-AF6A-04DD3AC6235A}" srcOrd="3" destOrd="0" presId="urn:microsoft.com/office/officeart/2008/layout/VerticalCurvedList"/>
    <dgm:cxn modelId="{71EC6BBB-D008-442F-BD89-E0A9C8613983}" type="presParOf" srcId="{D63E404F-F5CF-42EC-B17E-B088DE53BC1F}" destId="{09CBA151-3964-4DBE-A2E7-A4EC3981E396}" srcOrd="1" destOrd="0" presId="urn:microsoft.com/office/officeart/2008/layout/VerticalCurvedList"/>
    <dgm:cxn modelId="{47406CF6-78C9-45DA-95C5-C549A0ECEC4F}" type="presParOf" srcId="{D63E404F-F5CF-42EC-B17E-B088DE53BC1F}" destId="{3C071912-64C4-4559-914D-DA0C1E933359}" srcOrd="2" destOrd="0" presId="urn:microsoft.com/office/officeart/2008/layout/VerticalCurvedList"/>
    <dgm:cxn modelId="{61257FEB-63D8-439D-92B2-EE4C6DB497C6}" type="presParOf" srcId="{3C071912-64C4-4559-914D-DA0C1E933359}" destId="{E533CE89-6FBB-4D07-9BAC-31C254023526}" srcOrd="0" destOrd="0" presId="urn:microsoft.com/office/officeart/2008/layout/VerticalCurvedList"/>
    <dgm:cxn modelId="{C60AF5A6-EA73-4AA7-90D3-CF56594E46DA}" type="presParOf" srcId="{D63E404F-F5CF-42EC-B17E-B088DE53BC1F}" destId="{05252DB7-7DB2-437C-98B7-D56571722592}" srcOrd="3" destOrd="0" presId="urn:microsoft.com/office/officeart/2008/layout/VerticalCurvedList"/>
    <dgm:cxn modelId="{26A78E4F-1B40-404E-A94C-AB478CD883F4}" type="presParOf" srcId="{D63E404F-F5CF-42EC-B17E-B088DE53BC1F}" destId="{2477CA80-7ECF-4C43-8C67-E28FE43B7200}" srcOrd="4" destOrd="0" presId="urn:microsoft.com/office/officeart/2008/layout/VerticalCurvedList"/>
    <dgm:cxn modelId="{D36AAB2D-7C76-4B42-B4E4-FB6FB572F04D}" type="presParOf" srcId="{2477CA80-7ECF-4C43-8C67-E28FE43B7200}" destId="{BEE1705E-76C1-447E-8C82-FA71EC25C06D}" srcOrd="0" destOrd="0" presId="urn:microsoft.com/office/officeart/2008/layout/VerticalCurvedList"/>
    <dgm:cxn modelId="{D4698800-F378-4968-9AF5-4927113EBAD2}" type="presParOf" srcId="{D63E404F-F5CF-42EC-B17E-B088DE53BC1F}" destId="{C523C49C-757C-4352-985B-C8E0B874A7F8}" srcOrd="5" destOrd="0" presId="urn:microsoft.com/office/officeart/2008/layout/VerticalCurvedList"/>
    <dgm:cxn modelId="{094963DD-39F6-404D-97D5-A18AE0248F56}" type="presParOf" srcId="{D63E404F-F5CF-42EC-B17E-B088DE53BC1F}" destId="{9696B67F-FAC8-4B6C-B9CF-354F7E9ED2B2}" srcOrd="6" destOrd="0" presId="urn:microsoft.com/office/officeart/2008/layout/VerticalCurvedList"/>
    <dgm:cxn modelId="{0084E677-4499-4940-837F-8B95328F69F2}" type="presParOf" srcId="{9696B67F-FAC8-4B6C-B9CF-354F7E9ED2B2}" destId="{04770A5E-105B-4511-A2DF-99ABB32A07D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A34B1B5-B075-4BE6-8558-633DBB55DE52}" type="doc">
      <dgm:prSet loTypeId="urn:diagrams.loki3.com/VaryingWidthList" loCatId="list" qsTypeId="urn:microsoft.com/office/officeart/2005/8/quickstyle/simple1" qsCatId="simple" csTypeId="urn:microsoft.com/office/officeart/2005/8/colors/accent1_2" csCatId="accent1" phldr="1"/>
      <dgm:spPr/>
    </dgm:pt>
    <dgm:pt modelId="{AAB39AD8-0DB0-4495-BB8E-2DC097198F1A}">
      <dgm:prSet phldrT="[Text]" custT="1"/>
      <dgm:spPr>
        <a:solidFill>
          <a:srgbClr val="FFFF00"/>
        </a:solidFill>
      </dgm:spPr>
      <dgm:t>
        <a:bodyPr/>
        <a:lstStyle/>
        <a:p>
          <a:r>
            <a:rPr lang="th-TH" sz="3200" b="1" baseline="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ไม่เกิน </a:t>
          </a:r>
          <a:r>
            <a:rPr lang="th-TH" altLang="en-US" sz="3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400,000 บาท</a:t>
          </a:r>
          <a:endParaRPr lang="en-US" sz="3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FA383B98-8404-451F-952A-37F8ED369A47}" type="parTrans" cxnId="{47C1F8CC-60D6-4EC5-885E-1F33CE53C6FF}">
      <dgm:prSet/>
      <dgm:spPr/>
      <dgm:t>
        <a:bodyPr/>
        <a:lstStyle/>
        <a:p>
          <a:endParaRPr lang="en-US" sz="3200"/>
        </a:p>
      </dgm:t>
    </dgm:pt>
    <dgm:pt modelId="{17BD21C7-C79F-40B9-9509-519C0972B4BF}" type="sibTrans" cxnId="{47C1F8CC-60D6-4EC5-885E-1F33CE53C6FF}">
      <dgm:prSet/>
      <dgm:spPr/>
      <dgm:t>
        <a:bodyPr/>
        <a:lstStyle/>
        <a:p>
          <a:endParaRPr lang="en-US" sz="3200"/>
        </a:p>
      </dgm:t>
    </dgm:pt>
    <dgm:pt modelId="{F9BB6C58-5C5C-4142-BFA8-65A7CD42DE7E}">
      <dgm:prSet phldrT="[Text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th-TH" altLang="en-US" sz="3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ไม่เกิน 240,000 บาท</a:t>
          </a:r>
          <a:endParaRPr lang="en-US" sz="3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4DCCCFCB-D3B1-443A-BDC0-C0AA231ADDEF}" type="parTrans" cxnId="{BBDCD8F5-8BD7-41C0-8C10-D4AB5FE26B18}">
      <dgm:prSet/>
      <dgm:spPr/>
      <dgm:t>
        <a:bodyPr/>
        <a:lstStyle/>
        <a:p>
          <a:endParaRPr lang="en-US" sz="3200"/>
        </a:p>
      </dgm:t>
    </dgm:pt>
    <dgm:pt modelId="{858DD008-BE8A-4BF5-AFDC-2E0279F565DC}" type="sibTrans" cxnId="{BBDCD8F5-8BD7-41C0-8C10-D4AB5FE26B18}">
      <dgm:prSet/>
      <dgm:spPr/>
      <dgm:t>
        <a:bodyPr/>
        <a:lstStyle/>
        <a:p>
          <a:endParaRPr lang="en-US" sz="3200"/>
        </a:p>
      </dgm:t>
    </dgm:pt>
    <dgm:pt modelId="{A91ED5DA-FE23-4D0E-A995-604EA13A64F8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th-TH" altLang="en-US" sz="3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ไม่เกิน  100,000 บาท</a:t>
          </a:r>
          <a:endParaRPr lang="en-US" sz="3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D1902AA-E225-4EE2-AFB6-0807DE426E87}" type="parTrans" cxnId="{CD6354D6-9201-4044-B447-A221AD8F6A7C}">
      <dgm:prSet/>
      <dgm:spPr/>
      <dgm:t>
        <a:bodyPr/>
        <a:lstStyle/>
        <a:p>
          <a:endParaRPr lang="en-US" sz="3200"/>
        </a:p>
      </dgm:t>
    </dgm:pt>
    <dgm:pt modelId="{D2EFDA39-E870-4DB0-8C77-44659F38983C}" type="sibTrans" cxnId="{CD6354D6-9201-4044-B447-A221AD8F6A7C}">
      <dgm:prSet/>
      <dgm:spPr/>
      <dgm:t>
        <a:bodyPr/>
        <a:lstStyle/>
        <a:p>
          <a:endParaRPr lang="en-US" sz="3200"/>
        </a:p>
      </dgm:t>
    </dgm:pt>
    <dgm:pt modelId="{FC83C2D1-154C-46F6-819E-8BDD7315A87F}" type="pres">
      <dgm:prSet presAssocID="{3A34B1B5-B075-4BE6-8558-633DBB55DE52}" presName="Name0" presStyleCnt="0">
        <dgm:presLayoutVars>
          <dgm:resizeHandles/>
        </dgm:presLayoutVars>
      </dgm:prSet>
      <dgm:spPr/>
    </dgm:pt>
    <dgm:pt modelId="{F5E0139D-1AAF-4592-8FFA-15F27BA65FF4}" type="pres">
      <dgm:prSet presAssocID="{AAB39AD8-0DB0-4495-BB8E-2DC097198F1A}" presName="text" presStyleLbl="node1" presStyleIdx="0" presStyleCnt="3">
        <dgm:presLayoutVars>
          <dgm:bulletEnabled val="1"/>
        </dgm:presLayoutVars>
      </dgm:prSet>
      <dgm:spPr/>
    </dgm:pt>
    <dgm:pt modelId="{7723A024-41FB-4071-8A86-D09B40ECFBBB}" type="pres">
      <dgm:prSet presAssocID="{17BD21C7-C79F-40B9-9509-519C0972B4BF}" presName="space" presStyleCnt="0"/>
      <dgm:spPr/>
    </dgm:pt>
    <dgm:pt modelId="{D01396D7-89B7-438B-85EE-EACBD6D8A8AA}" type="pres">
      <dgm:prSet presAssocID="{F9BB6C58-5C5C-4142-BFA8-65A7CD42DE7E}" presName="text" presStyleLbl="node1" presStyleIdx="1" presStyleCnt="3">
        <dgm:presLayoutVars>
          <dgm:bulletEnabled val="1"/>
        </dgm:presLayoutVars>
      </dgm:prSet>
      <dgm:spPr/>
    </dgm:pt>
    <dgm:pt modelId="{332C3FCF-14B3-4189-B8AE-D3088C0C6045}" type="pres">
      <dgm:prSet presAssocID="{858DD008-BE8A-4BF5-AFDC-2E0279F565DC}" presName="space" presStyleCnt="0"/>
      <dgm:spPr/>
    </dgm:pt>
    <dgm:pt modelId="{388E7514-75DD-4344-83E2-BB36363AF84F}" type="pres">
      <dgm:prSet presAssocID="{A91ED5DA-FE23-4D0E-A995-604EA13A64F8}" presName="text" presStyleLbl="node1" presStyleIdx="2" presStyleCnt="3" custLinFactNeighborX="343" custLinFactNeighborY="23735">
        <dgm:presLayoutVars>
          <dgm:bulletEnabled val="1"/>
        </dgm:presLayoutVars>
      </dgm:prSet>
      <dgm:spPr/>
    </dgm:pt>
  </dgm:ptLst>
  <dgm:cxnLst>
    <dgm:cxn modelId="{5555C23E-FC98-464E-B349-5C4BC4D66570}" type="presOf" srcId="{3A34B1B5-B075-4BE6-8558-633DBB55DE52}" destId="{FC83C2D1-154C-46F6-819E-8BDD7315A87F}" srcOrd="0" destOrd="0" presId="urn:diagrams.loki3.com/VaryingWidthList"/>
    <dgm:cxn modelId="{1BF85260-313B-4507-A3DD-2517F28F8B77}" type="presOf" srcId="{F9BB6C58-5C5C-4142-BFA8-65A7CD42DE7E}" destId="{D01396D7-89B7-438B-85EE-EACBD6D8A8AA}" srcOrd="0" destOrd="0" presId="urn:diagrams.loki3.com/VaryingWidthList"/>
    <dgm:cxn modelId="{AB1BB683-8502-46D9-8730-FEC0F52E3CE8}" type="presOf" srcId="{AAB39AD8-0DB0-4495-BB8E-2DC097198F1A}" destId="{F5E0139D-1AAF-4592-8FFA-15F27BA65FF4}" srcOrd="0" destOrd="0" presId="urn:diagrams.loki3.com/VaryingWidthList"/>
    <dgm:cxn modelId="{47C1F8CC-60D6-4EC5-885E-1F33CE53C6FF}" srcId="{3A34B1B5-B075-4BE6-8558-633DBB55DE52}" destId="{AAB39AD8-0DB0-4495-BB8E-2DC097198F1A}" srcOrd="0" destOrd="0" parTransId="{FA383B98-8404-451F-952A-37F8ED369A47}" sibTransId="{17BD21C7-C79F-40B9-9509-519C0972B4BF}"/>
    <dgm:cxn modelId="{CD6354D6-9201-4044-B447-A221AD8F6A7C}" srcId="{3A34B1B5-B075-4BE6-8558-633DBB55DE52}" destId="{A91ED5DA-FE23-4D0E-A995-604EA13A64F8}" srcOrd="2" destOrd="0" parTransId="{3D1902AA-E225-4EE2-AFB6-0807DE426E87}" sibTransId="{D2EFDA39-E870-4DB0-8C77-44659F38983C}"/>
    <dgm:cxn modelId="{F8AC5CE7-27A5-4D1F-A58F-96280DB570F8}" type="presOf" srcId="{A91ED5DA-FE23-4D0E-A995-604EA13A64F8}" destId="{388E7514-75DD-4344-83E2-BB36363AF84F}" srcOrd="0" destOrd="0" presId="urn:diagrams.loki3.com/VaryingWidthList"/>
    <dgm:cxn modelId="{BBDCD8F5-8BD7-41C0-8C10-D4AB5FE26B18}" srcId="{3A34B1B5-B075-4BE6-8558-633DBB55DE52}" destId="{F9BB6C58-5C5C-4142-BFA8-65A7CD42DE7E}" srcOrd="1" destOrd="0" parTransId="{4DCCCFCB-D3B1-443A-BDC0-C0AA231ADDEF}" sibTransId="{858DD008-BE8A-4BF5-AFDC-2E0279F565DC}"/>
    <dgm:cxn modelId="{C5A88826-25DF-42CB-A1F0-D24380F0F140}" type="presParOf" srcId="{FC83C2D1-154C-46F6-819E-8BDD7315A87F}" destId="{F5E0139D-1AAF-4592-8FFA-15F27BA65FF4}" srcOrd="0" destOrd="0" presId="urn:diagrams.loki3.com/VaryingWidthList"/>
    <dgm:cxn modelId="{F3DDB71C-86B4-4F0A-9072-9F17187FE76B}" type="presParOf" srcId="{FC83C2D1-154C-46F6-819E-8BDD7315A87F}" destId="{7723A024-41FB-4071-8A86-D09B40ECFBBB}" srcOrd="1" destOrd="0" presId="urn:diagrams.loki3.com/VaryingWidthList"/>
    <dgm:cxn modelId="{45E534A4-C1F0-4DA1-9669-06B1ED04E025}" type="presParOf" srcId="{FC83C2D1-154C-46F6-819E-8BDD7315A87F}" destId="{D01396D7-89B7-438B-85EE-EACBD6D8A8AA}" srcOrd="2" destOrd="0" presId="urn:diagrams.loki3.com/VaryingWidthList"/>
    <dgm:cxn modelId="{6B3D8F67-5ED1-4A76-9322-04D0D746EBE1}" type="presParOf" srcId="{FC83C2D1-154C-46F6-819E-8BDD7315A87F}" destId="{332C3FCF-14B3-4189-B8AE-D3088C0C6045}" srcOrd="3" destOrd="0" presId="urn:diagrams.loki3.com/VaryingWidthList"/>
    <dgm:cxn modelId="{A4148748-290D-42C7-8F39-F84C89564F74}" type="presParOf" srcId="{FC83C2D1-154C-46F6-819E-8BDD7315A87F}" destId="{388E7514-75DD-4344-83E2-BB36363AF84F}" srcOrd="4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8A10A1-E8C5-403B-8A6C-2A4450F710DE}">
      <dsp:nvSpPr>
        <dsp:cNvPr id="0" name=""/>
        <dsp:cNvSpPr/>
      </dsp:nvSpPr>
      <dsp:spPr>
        <a:xfrm>
          <a:off x="0" y="1168921"/>
          <a:ext cx="6559827" cy="1612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9AEA5B-CA6B-4823-BB16-A844664D58C2}">
      <dsp:nvSpPr>
        <dsp:cNvPr id="0" name=""/>
        <dsp:cNvSpPr/>
      </dsp:nvSpPr>
      <dsp:spPr>
        <a:xfrm>
          <a:off x="327991" y="224281"/>
          <a:ext cx="6167398" cy="1889280"/>
        </a:xfrm>
        <a:prstGeom prst="roundRect">
          <a:avLst/>
        </a:prstGeom>
        <a:solidFill>
          <a:srgbClr val="FFC000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3562" tIns="0" rIns="173562" bIns="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i="0" u="none" strike="noStrike" kern="1200" baseline="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1. </a:t>
          </a:r>
          <a:r>
            <a:rPr lang="th-TH" sz="4000" b="1" i="0" u="none" strike="noStrike" kern="1200" baseline="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บรรเทาความเดือดร้อนของผู้รับบริการหรือทายาทที่ได้รับผลกระทบจากการรับวัคซีนโควิด 19</a:t>
          </a:r>
          <a:endParaRPr lang="en-US" sz="4000" b="1" kern="1200" dirty="0">
            <a:solidFill>
              <a:schemeClr val="tx1"/>
            </a:solidFill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420218" y="316508"/>
        <a:ext cx="5982944" cy="1704826"/>
      </dsp:txXfrm>
    </dsp:sp>
    <dsp:sp modelId="{9B83F2EF-EAE9-48A6-BC0F-1E4402EAAE7B}">
      <dsp:nvSpPr>
        <dsp:cNvPr id="0" name=""/>
        <dsp:cNvSpPr/>
      </dsp:nvSpPr>
      <dsp:spPr>
        <a:xfrm>
          <a:off x="0" y="4071961"/>
          <a:ext cx="6559827" cy="1612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28153C-85B4-4026-B581-DF1D049FC230}">
      <dsp:nvSpPr>
        <dsp:cNvPr id="0" name=""/>
        <dsp:cNvSpPr/>
      </dsp:nvSpPr>
      <dsp:spPr>
        <a:xfrm>
          <a:off x="312616" y="3127321"/>
          <a:ext cx="6240555" cy="18892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3562" tIns="0" rIns="173562" bIns="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2. </a:t>
          </a:r>
          <a:r>
            <a:rPr lang="th-TH" sz="4000" b="1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ลดความขัดแย้งระหว่างผู้ให้บริการและผู้รับบริการและเกิดสัมพันธภาพที่ดี</a:t>
          </a:r>
          <a:endParaRPr lang="en-US" sz="4000" b="1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404843" y="3219548"/>
        <a:ext cx="6056101" cy="17048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80B6DB-35F7-4FCF-973D-E0468D3ED6D8}">
      <dsp:nvSpPr>
        <dsp:cNvPr id="0" name=""/>
        <dsp:cNvSpPr/>
      </dsp:nvSpPr>
      <dsp:spPr>
        <a:xfrm rot="10800000">
          <a:off x="2508657" y="1978"/>
          <a:ext cx="9384658" cy="579409"/>
        </a:xfrm>
        <a:prstGeom prst="homePlate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5503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1</a:t>
          </a:r>
          <a:r>
            <a:rPr lang="th-TH" sz="28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. ประชาชนคนไทยทุกสิทธิ</a:t>
          </a:r>
          <a:endParaRPr lang="en-US" sz="2400" b="1" kern="1200" dirty="0">
            <a:solidFill>
              <a:srgbClr val="FF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 rot="10800000">
        <a:off x="2653509" y="1978"/>
        <a:ext cx="9239806" cy="579409"/>
      </dsp:txXfrm>
    </dsp:sp>
    <dsp:sp modelId="{85964B7D-800A-4C5A-996F-351B14DB67BF}">
      <dsp:nvSpPr>
        <dsp:cNvPr id="0" name=""/>
        <dsp:cNvSpPr/>
      </dsp:nvSpPr>
      <dsp:spPr>
        <a:xfrm>
          <a:off x="2218952" y="1978"/>
          <a:ext cx="579409" cy="579409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77C62A-3E8E-47EA-97C3-FF9EF7398206}">
      <dsp:nvSpPr>
        <dsp:cNvPr id="0" name=""/>
        <dsp:cNvSpPr/>
      </dsp:nvSpPr>
      <dsp:spPr>
        <a:xfrm rot="10800000">
          <a:off x="2508657" y="754346"/>
          <a:ext cx="9384658" cy="814545"/>
        </a:xfrm>
        <a:prstGeom prst="homePlate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5503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i="0" u="none" strike="noStrike" kern="1200" baseline="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2. </a:t>
          </a:r>
          <a:r>
            <a:rPr lang="th-TH" sz="2800" b="1" i="0" u="none" strike="noStrike" kern="1200" baseline="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ผู้รับบริการฉีดวัคซีนโควิด 19 ก่อนประกาศใช้บังคับ (5 เมษายน 2564) ก็ถือว่าเป็นผู้รับบริการที่เสียหายด้วย</a:t>
          </a:r>
          <a:endParaRPr lang="en-US" sz="2400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 rot="10800000">
        <a:off x="2712293" y="754346"/>
        <a:ext cx="9181022" cy="814545"/>
      </dsp:txXfrm>
    </dsp:sp>
    <dsp:sp modelId="{A53BD4F6-56C1-498D-9A9C-A02DBBC396C8}">
      <dsp:nvSpPr>
        <dsp:cNvPr id="0" name=""/>
        <dsp:cNvSpPr/>
      </dsp:nvSpPr>
      <dsp:spPr>
        <a:xfrm>
          <a:off x="2218952" y="871913"/>
          <a:ext cx="579409" cy="57940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367DD9-3B03-4E16-9B61-B4CE1FB48C48}">
      <dsp:nvSpPr>
        <dsp:cNvPr id="0" name=""/>
        <dsp:cNvSpPr/>
      </dsp:nvSpPr>
      <dsp:spPr>
        <a:xfrm rot="10800000">
          <a:off x="2508657" y="1741849"/>
          <a:ext cx="9384658" cy="801288"/>
        </a:xfrm>
        <a:prstGeom prst="homePlate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5503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i="0" u="none" strike="noStrike" kern="1200" baseline="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3. เป็นวัคซีนโควิด 19 ที่ได้รับโดยไม่เสียค่าใช้จ่าย รวมถึงความเสียหายจากเหตุสุดวิสัย</a:t>
          </a:r>
          <a:endParaRPr lang="en-US" sz="2400" kern="1200" dirty="0">
            <a:solidFill>
              <a:schemeClr val="bg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 rot="10800000">
        <a:off x="2708979" y="1741849"/>
        <a:ext cx="9184336" cy="801288"/>
      </dsp:txXfrm>
    </dsp:sp>
    <dsp:sp modelId="{1D1CB0C7-B101-449C-B1F7-54F699518D96}">
      <dsp:nvSpPr>
        <dsp:cNvPr id="0" name=""/>
        <dsp:cNvSpPr/>
      </dsp:nvSpPr>
      <dsp:spPr>
        <a:xfrm>
          <a:off x="2218952" y="1852788"/>
          <a:ext cx="579409" cy="579409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CBFB1B-86BA-4B2A-A908-F320C71565E6}">
      <dsp:nvSpPr>
        <dsp:cNvPr id="0" name=""/>
        <dsp:cNvSpPr/>
      </dsp:nvSpPr>
      <dsp:spPr>
        <a:xfrm rot="10800000">
          <a:off x="2508657" y="2716095"/>
          <a:ext cx="9384658" cy="750943"/>
        </a:xfrm>
        <a:prstGeom prst="homePlate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5503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th-TH" sz="24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4. มีเอกสารรับรองการฉีดและเอกสารรับรองทางการแพทย์ หรือเอกสารสอบสวนโรคที่ระบุถึง 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th-TH" sz="24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  อาการไม่พึงประสงค์ที่เกิดจากการฉีดวัคซีนโควิด 19 (</a:t>
          </a:r>
          <a:r>
            <a:rPr lang="en-US" sz="24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AEFI 1)</a:t>
          </a:r>
        </a:p>
      </dsp:txBody>
      <dsp:txXfrm rot="10800000">
        <a:off x="2696393" y="2716095"/>
        <a:ext cx="9196922" cy="750943"/>
      </dsp:txXfrm>
    </dsp:sp>
    <dsp:sp modelId="{F22EC096-7377-498E-A189-77A61B1BD955}">
      <dsp:nvSpPr>
        <dsp:cNvPr id="0" name=""/>
        <dsp:cNvSpPr/>
      </dsp:nvSpPr>
      <dsp:spPr>
        <a:xfrm>
          <a:off x="2218952" y="2801862"/>
          <a:ext cx="579409" cy="579409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76C436-4CD9-44FB-AA83-3C8658824AE9}">
      <dsp:nvSpPr>
        <dsp:cNvPr id="0" name=""/>
        <dsp:cNvSpPr/>
      </dsp:nvSpPr>
      <dsp:spPr>
        <a:xfrm rot="10800000">
          <a:off x="2508657" y="3639996"/>
          <a:ext cx="9384658" cy="579409"/>
        </a:xfrm>
        <a:prstGeom prst="homePlate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5503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5. ยื่นคำร้องไม่เกิน 2 ปี นับแต่วันที่ทราบความเสียหาย</a:t>
          </a:r>
          <a:endParaRPr lang="en-US" sz="2400" b="1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 rot="10800000">
        <a:off x="2653509" y="3639996"/>
        <a:ext cx="9239806" cy="579409"/>
      </dsp:txXfrm>
    </dsp:sp>
    <dsp:sp modelId="{954E58E1-9E8C-4DC2-BA74-01CA7E2F6FA8}">
      <dsp:nvSpPr>
        <dsp:cNvPr id="0" name=""/>
        <dsp:cNvSpPr/>
      </dsp:nvSpPr>
      <dsp:spPr>
        <a:xfrm>
          <a:off x="2218952" y="3639996"/>
          <a:ext cx="579409" cy="579409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C49BC7-4F0A-4B9D-946B-3DE5FB93A228}">
      <dsp:nvSpPr>
        <dsp:cNvPr id="0" name=""/>
        <dsp:cNvSpPr/>
      </dsp:nvSpPr>
      <dsp:spPr>
        <a:xfrm rot="10800000">
          <a:off x="2508657" y="4392363"/>
          <a:ext cx="9384658" cy="579409"/>
        </a:xfrm>
        <a:prstGeom prst="homePlate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5503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i="0" u="none" strike="noStrike" kern="1200" baseline="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6. หน่วยบริการที่ทำให้ได้รับความเสียหายอยู่ในพื้นที่ สปสช.เขต 5 ราชบุรี</a:t>
          </a:r>
        </a:p>
      </dsp:txBody>
      <dsp:txXfrm rot="10800000">
        <a:off x="2653509" y="4392363"/>
        <a:ext cx="9239806" cy="579409"/>
      </dsp:txXfrm>
    </dsp:sp>
    <dsp:sp modelId="{684930F5-39EC-4B9E-8AF5-5B8A131A957C}">
      <dsp:nvSpPr>
        <dsp:cNvPr id="0" name=""/>
        <dsp:cNvSpPr/>
      </dsp:nvSpPr>
      <dsp:spPr>
        <a:xfrm>
          <a:off x="2218952" y="4392363"/>
          <a:ext cx="579409" cy="579409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6BD052-7167-432F-8668-84B32D0C811A}">
      <dsp:nvSpPr>
        <dsp:cNvPr id="0" name=""/>
        <dsp:cNvSpPr/>
      </dsp:nvSpPr>
      <dsp:spPr>
        <a:xfrm rot="10800000">
          <a:off x="2508657" y="5144731"/>
          <a:ext cx="9384658" cy="741244"/>
        </a:xfrm>
        <a:prstGeom prst="homePlate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5503" tIns="83820" rIns="156464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i="0" u="none" strike="noStrike" kern="1200" baseline="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7. ฉีดวัคซีนที่หน่วยบริการ ขึ้นทะเบียนตาม พรบ.หลักประกันสุขภาพแห่งชาติ พ.ศ.2545 และสถานบริการอื่นที่ให้บริการ  (เอกชนที่ไม่ได้ขึ้นทะเบียน) </a:t>
          </a:r>
        </a:p>
      </dsp:txBody>
      <dsp:txXfrm rot="10800000">
        <a:off x="2693968" y="5144731"/>
        <a:ext cx="9199347" cy="741244"/>
      </dsp:txXfrm>
    </dsp:sp>
    <dsp:sp modelId="{401A82F4-766B-4179-9B45-9B67C584E798}">
      <dsp:nvSpPr>
        <dsp:cNvPr id="0" name=""/>
        <dsp:cNvSpPr/>
      </dsp:nvSpPr>
      <dsp:spPr>
        <a:xfrm>
          <a:off x="2218952" y="5225648"/>
          <a:ext cx="579409" cy="579409"/>
        </a:xfrm>
        <a:prstGeom prst="ellipse">
          <a:avLst/>
        </a:prstGeom>
        <a:blipFill rotWithShape="1"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C67BA6-884F-4D08-AB90-3A4817F4A6B5}">
      <dsp:nvSpPr>
        <dsp:cNvPr id="0" name=""/>
        <dsp:cNvSpPr/>
      </dsp:nvSpPr>
      <dsp:spPr>
        <a:xfrm>
          <a:off x="-5807884" y="-889088"/>
          <a:ext cx="6915902" cy="6915902"/>
        </a:xfrm>
        <a:prstGeom prst="blockArc">
          <a:avLst>
            <a:gd name="adj1" fmla="val 18900000"/>
            <a:gd name="adj2" fmla="val 2700000"/>
            <a:gd name="adj3" fmla="val 312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CBA151-3964-4DBE-A2E7-A4EC3981E396}">
      <dsp:nvSpPr>
        <dsp:cNvPr id="0" name=""/>
        <dsp:cNvSpPr/>
      </dsp:nvSpPr>
      <dsp:spPr>
        <a:xfrm>
          <a:off x="713116" y="352165"/>
          <a:ext cx="6310012" cy="1350759"/>
        </a:xfrm>
        <a:prstGeom prst="rect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5614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th-TH" sz="2800" b="1" kern="1200" baseline="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เสียชีวิตหรือทุพพลภาพอย่างถาวร หรือเจ็บป่วยเรื้อรังที่ต้องได้รับการรักษาตลอดชีวิต และมีผลกระทบรุนแรงต่อการดำรงชีวิต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713116" y="352165"/>
        <a:ext cx="6310012" cy="1350759"/>
      </dsp:txXfrm>
    </dsp:sp>
    <dsp:sp modelId="{E533CE89-6FBB-4D07-9BAC-31C254023526}">
      <dsp:nvSpPr>
        <dsp:cNvPr id="0" name=""/>
        <dsp:cNvSpPr/>
      </dsp:nvSpPr>
      <dsp:spPr>
        <a:xfrm>
          <a:off x="70900" y="385329"/>
          <a:ext cx="1284431" cy="12844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252DB7-7DB2-437C-98B7-D56571722592}">
      <dsp:nvSpPr>
        <dsp:cNvPr id="0" name=""/>
        <dsp:cNvSpPr/>
      </dsp:nvSpPr>
      <dsp:spPr>
        <a:xfrm>
          <a:off x="1086628" y="2055090"/>
          <a:ext cx="5936499" cy="1027545"/>
        </a:xfrm>
        <a:prstGeom prst="rect">
          <a:avLst/>
        </a:prstGeom>
        <a:solidFill>
          <a:srgbClr val="CCEC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5614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b="1" kern="1200" baseline="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สูญเสียอวัยวะหรือพิการที่มีผลกระทบต่อการดำเนินชีวิต</a:t>
          </a:r>
          <a:endParaRPr lang="th-TH" altLang="en-US" sz="3200" b="1" kern="1200" dirty="0">
            <a:solidFill>
              <a:schemeClr val="tx1"/>
            </a:solidFill>
            <a:latin typeface="TH Niramit AS" panose="02000506000000020004" pitchFamily="2" charset="-34"/>
            <a:cs typeface="TH Niramit AS" panose="02000506000000020004" pitchFamily="2" charset="-34"/>
          </a:endParaRPr>
        </a:p>
      </dsp:txBody>
      <dsp:txXfrm>
        <a:off x="1086628" y="2055090"/>
        <a:ext cx="5936499" cy="1027545"/>
      </dsp:txXfrm>
    </dsp:sp>
    <dsp:sp modelId="{BEE1705E-76C1-447E-8C82-FA71EC25C06D}">
      <dsp:nvSpPr>
        <dsp:cNvPr id="0" name=""/>
        <dsp:cNvSpPr/>
      </dsp:nvSpPr>
      <dsp:spPr>
        <a:xfrm>
          <a:off x="444413" y="1926646"/>
          <a:ext cx="1284431" cy="12844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23C49C-757C-4352-985B-C8E0B874A7F8}">
      <dsp:nvSpPr>
        <dsp:cNvPr id="0" name=""/>
        <dsp:cNvSpPr/>
      </dsp:nvSpPr>
      <dsp:spPr>
        <a:xfrm>
          <a:off x="713116" y="3514337"/>
          <a:ext cx="6310012" cy="1191685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5614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b="1" kern="1200" baseline="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บาดเจ็บหรือเจ็บป่วยต่อเนื่องจากการได้รับวัคซีน</a:t>
          </a:r>
          <a:endParaRPr lang="th-TH" altLang="en-US" sz="2000" b="1" kern="1200" dirty="0">
            <a:solidFill>
              <a:schemeClr val="tx1"/>
            </a:solidFill>
            <a:latin typeface="TH Niramit AS" panose="02000506000000020004" pitchFamily="2" charset="-34"/>
            <a:cs typeface="TH Niramit AS" panose="02000506000000020004" pitchFamily="2" charset="-34"/>
          </a:endParaRPr>
        </a:p>
      </dsp:txBody>
      <dsp:txXfrm>
        <a:off x="713116" y="3514337"/>
        <a:ext cx="6310012" cy="1191685"/>
      </dsp:txXfrm>
    </dsp:sp>
    <dsp:sp modelId="{04770A5E-105B-4511-A2DF-99ABB32A07D4}">
      <dsp:nvSpPr>
        <dsp:cNvPr id="0" name=""/>
        <dsp:cNvSpPr/>
      </dsp:nvSpPr>
      <dsp:spPr>
        <a:xfrm>
          <a:off x="70900" y="3467964"/>
          <a:ext cx="1284431" cy="12844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E0139D-1AAF-4592-8FFA-15F27BA65FF4}">
      <dsp:nvSpPr>
        <dsp:cNvPr id="0" name=""/>
        <dsp:cNvSpPr/>
      </dsp:nvSpPr>
      <dsp:spPr>
        <a:xfrm>
          <a:off x="1477714" y="2124"/>
          <a:ext cx="1755000" cy="1401994"/>
        </a:xfrm>
        <a:prstGeom prst="rect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b="1" kern="1200" baseline="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ไม่เกิน </a:t>
          </a:r>
          <a:r>
            <a:rPr lang="th-TH" altLang="en-US" sz="32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400,000 บาท</a:t>
          </a:r>
          <a:endParaRPr lang="en-US" sz="3200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477714" y="2124"/>
        <a:ext cx="1755000" cy="1401994"/>
      </dsp:txXfrm>
    </dsp:sp>
    <dsp:sp modelId="{D01396D7-89B7-438B-85EE-EACBD6D8A8AA}">
      <dsp:nvSpPr>
        <dsp:cNvPr id="0" name=""/>
        <dsp:cNvSpPr/>
      </dsp:nvSpPr>
      <dsp:spPr>
        <a:xfrm>
          <a:off x="1477714" y="1474217"/>
          <a:ext cx="1755000" cy="1401994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altLang="en-US" sz="32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ไม่เกิน 240,000 บาท</a:t>
          </a:r>
          <a:endParaRPr lang="en-US" sz="3200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477714" y="1474217"/>
        <a:ext cx="1755000" cy="1401994"/>
      </dsp:txXfrm>
    </dsp:sp>
    <dsp:sp modelId="{388E7514-75DD-4344-83E2-BB36363AF84F}">
      <dsp:nvSpPr>
        <dsp:cNvPr id="0" name=""/>
        <dsp:cNvSpPr/>
      </dsp:nvSpPr>
      <dsp:spPr>
        <a:xfrm>
          <a:off x="1483734" y="2948435"/>
          <a:ext cx="1755000" cy="1401994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altLang="en-US" sz="32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ไม่เกิน  100,000 บาท</a:t>
          </a:r>
          <a:endParaRPr lang="en-US" sz="3200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483734" y="2948435"/>
        <a:ext cx="1755000" cy="14019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0E3C75-BBF2-4E0C-B648-F07CF365CBE0}" type="datetimeFigureOut">
              <a:rPr lang="en-US" smtClean="0"/>
              <a:t>2/21/2022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A42153-2C9A-497C-BF6E-63CF714F17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825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C6CEE7-60E1-44EB-8389-8BB791C6CE7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80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1DACD-9449-47A3-8C8C-50900E0A06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B7B5E1-503A-419C-ADCC-BB9A0801B3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BE0C2-3B45-4A92-B1B8-968DFB94D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AE1D4-7CA5-4107-8811-9A2F8FB62B88}" type="datetimeFigureOut">
              <a:rPr lang="th-TH" smtClean="0"/>
              <a:t>21/02/65</a:t>
            </a:fld>
            <a:endParaRPr lang="th-T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DC1511-8A19-402F-B535-0A0A322D4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DAB827-050F-40EE-889C-05271A802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FCB2-29DF-4D22-910F-0A8CB231BD3A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56527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EDB8E-EF53-4DA2-B2EC-8B5305736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C72CCC-6E8D-4A91-B250-5904BE59C7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E5B114-9F10-4414-917E-252F08EC9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AE1D4-7CA5-4107-8811-9A2F8FB62B88}" type="datetimeFigureOut">
              <a:rPr lang="th-TH" smtClean="0"/>
              <a:t>21/02/65</a:t>
            </a:fld>
            <a:endParaRPr lang="th-T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FD72FA-A3FF-4FE9-B964-74CBCBB6C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CE7F5C-079E-4685-8F5C-496244416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FCB2-29DF-4D22-910F-0A8CB231BD3A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9640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2AD7FA-C282-4872-AA34-1D02122770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00373B-7B43-49D5-83DA-69ECDF80F4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31367-326A-4E37-A770-126DFCA4C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AE1D4-7CA5-4107-8811-9A2F8FB62B88}" type="datetimeFigureOut">
              <a:rPr lang="th-TH" smtClean="0"/>
              <a:t>21/02/65</a:t>
            </a:fld>
            <a:endParaRPr lang="th-T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399A17-84E9-44A2-853A-F30DD6312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D8E2A4-51B1-4BA0-990B-60E7C01F6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FCB2-29DF-4D22-910F-0A8CB231BD3A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03631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34ED5-1181-4B77-A8DC-6222355F0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BDDE4-B45D-4B9E-B838-96A2C0387E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1130BF-C531-46E8-9CE6-B956CB055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AE1D4-7CA5-4107-8811-9A2F8FB62B88}" type="datetimeFigureOut">
              <a:rPr lang="th-TH" smtClean="0"/>
              <a:t>21/02/65</a:t>
            </a:fld>
            <a:endParaRPr lang="th-T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1687CC-E275-4E05-9FC8-13F2D1619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70299-0CB1-49C4-9125-68DFE1AD5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FCB2-29DF-4D22-910F-0A8CB231BD3A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868330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CB329-9853-440F-8735-89DAF8363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DD4AC1-F222-41AA-91C8-F8494F26E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25EE8E-94D3-4880-A26B-0381AB1FE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AE1D4-7CA5-4107-8811-9A2F8FB62B88}" type="datetimeFigureOut">
              <a:rPr lang="th-TH" smtClean="0"/>
              <a:t>21/02/65</a:t>
            </a:fld>
            <a:endParaRPr lang="th-T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4B508-1636-4E6D-9919-A41833778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52D1C0-EEFB-4C21-A714-712DE3D67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FCB2-29DF-4D22-910F-0A8CB231BD3A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62561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E1E51-DBEE-46F2-8443-46DC6EF37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4CCFA-7843-4F73-9828-4E0F472D1D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131E49-164C-449F-B25D-FDC0757FD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8D2003-5187-40A0-9973-B70F94063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AE1D4-7CA5-4107-8811-9A2F8FB62B88}" type="datetimeFigureOut">
              <a:rPr lang="th-TH" smtClean="0"/>
              <a:t>21/02/65</a:t>
            </a:fld>
            <a:endParaRPr lang="th-TH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9C0D87-A44E-478E-A15E-65076FB9C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7AEBDE-EFCC-4EA1-BCD0-6FB637D61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FCB2-29DF-4D22-910F-0A8CB231BD3A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40152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C7C14-3A2A-4C15-88DE-E968E67FE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D368A-1F16-425D-83B8-21AAE9306E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0E70AB-661E-48EF-BA5A-971C5DF616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88B6DB-AB16-4FAA-99EE-3D6F7018A4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E6D22A-A2F2-4521-A3BC-4A6BB40E1F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DC0594-0DA5-46E0-B96C-1D217D1D1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AE1D4-7CA5-4107-8811-9A2F8FB62B88}" type="datetimeFigureOut">
              <a:rPr lang="th-TH" smtClean="0"/>
              <a:t>21/02/65</a:t>
            </a:fld>
            <a:endParaRPr lang="th-TH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7DA71F-8484-4400-995B-1F9276B7D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1CADFA-3FF5-4A1E-9A80-1A825DA78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FCB2-29DF-4D22-910F-0A8CB231BD3A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88139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9EBC5-C5EE-46A7-8073-3BCC7C802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8A6987-FDAF-4001-B556-6E2D51D09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AE1D4-7CA5-4107-8811-9A2F8FB62B88}" type="datetimeFigureOut">
              <a:rPr lang="th-TH" smtClean="0"/>
              <a:t>21/02/65</a:t>
            </a:fld>
            <a:endParaRPr lang="th-TH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138E25-58F8-48FC-9040-B4C6C364E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980750-BC4F-4C59-A92E-E81E98011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FCB2-29DF-4D22-910F-0A8CB231BD3A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17430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4993B6-8423-481D-B5B7-9BF2ACBB9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AE1D4-7CA5-4107-8811-9A2F8FB62B88}" type="datetimeFigureOut">
              <a:rPr lang="th-TH" smtClean="0"/>
              <a:t>21/02/65</a:t>
            </a:fld>
            <a:endParaRPr lang="th-TH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A126F5-1CA0-4086-86A2-321E99B82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467BAC-20D1-4730-A2BA-A257098C3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FCB2-29DF-4D22-910F-0A8CB231BD3A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53102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D851D-1DD3-4B04-BCB4-361FDB03A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5DDF3-8653-460F-A0E9-9E1DB4B3F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CE845F-55A0-452A-A076-DDC9808F1C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7F53BE-D36E-4211-8820-8BF050ACB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AE1D4-7CA5-4107-8811-9A2F8FB62B88}" type="datetimeFigureOut">
              <a:rPr lang="th-TH" smtClean="0"/>
              <a:t>21/02/65</a:t>
            </a:fld>
            <a:endParaRPr lang="th-TH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56EDAE-25D0-4FFB-80FC-C029AEDAD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AF1C11-6C9A-410F-9FCC-7D9E17805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FCB2-29DF-4D22-910F-0A8CB231BD3A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26770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825BD-1A96-4F36-BDE7-1843997AE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2AD85F-C62E-4197-BC62-B509AAA1FD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851DB0-AD9C-4AA3-9018-DCDBCF070B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3213F2-C339-4DB4-A2F2-719318ED0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AE1D4-7CA5-4107-8811-9A2F8FB62B88}" type="datetimeFigureOut">
              <a:rPr lang="th-TH" smtClean="0"/>
              <a:t>21/02/65</a:t>
            </a:fld>
            <a:endParaRPr lang="th-TH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A5C236-1C51-4F44-8886-EB227D38D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F6C127-7583-4AE9-BE1D-353957720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FCB2-29DF-4D22-910F-0A8CB231BD3A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99221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B85E42-D555-4D9C-9B01-989653377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D21655-253D-4FA1-826E-D99850C83D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005C0A-435E-408A-BF6F-D145D7C2C1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E1D4-7CA5-4107-8811-9A2F8FB62B88}" type="datetimeFigureOut">
              <a:rPr lang="th-TH" smtClean="0"/>
              <a:t>21/02/65</a:t>
            </a:fld>
            <a:endParaRPr lang="th-T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714BA9-6C28-4E0E-B5AB-2491C6FB8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60642B-1932-40BC-8F8E-8D34C762F5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2FCB2-29DF-4D22-910F-0A8CB231BD3A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03956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image" Target="../media/image15.svg"/><Relationship Id="rId18" Type="http://schemas.openxmlformats.org/officeDocument/2006/relationships/image" Target="../media/image20.png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14.png"/><Relationship Id="rId17" Type="http://schemas.openxmlformats.org/officeDocument/2006/relationships/image" Target="../media/image19.svg"/><Relationship Id="rId2" Type="http://schemas.openxmlformats.org/officeDocument/2006/relationships/diagramData" Target="../diagrams/data3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image" Target="../media/image17.svg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366063B-70C7-441D-B934-EB2D261269D0}"/>
              </a:ext>
            </a:extLst>
          </p:cNvPr>
          <p:cNvSpPr txBox="1"/>
          <p:nvPr/>
        </p:nvSpPr>
        <p:spPr>
          <a:xfrm>
            <a:off x="727887" y="1235502"/>
            <a:ext cx="11037680" cy="1323439"/>
          </a:xfrm>
          <a:prstGeom prst="rect">
            <a:avLst/>
          </a:prstGeom>
          <a:solidFill>
            <a:srgbClr val="BDE5EF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ผลการดำเนินงาน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ช่วยเหลือเบื้องต้นกรณีผู้รับบริการได้รับความเสียหายจากการรับวัคซีนป้องกันโรคติดเชื้อไวรัสโคโรนา 2019 </a:t>
            </a:r>
            <a:r>
              <a:rPr lang="en-US" sz="40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หรือโรคโควิด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19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1DA2AE-93B1-4DFC-A711-A6C6869F42BF}"/>
              </a:ext>
            </a:extLst>
          </p:cNvPr>
          <p:cNvSpPr txBox="1"/>
          <p:nvPr/>
        </p:nvSpPr>
        <p:spPr>
          <a:xfrm>
            <a:off x="3298874" y="3031440"/>
            <a:ext cx="7810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สำนักงานหลักประกันสุขภาพแห่งชาติ เขต </a:t>
            </a:r>
            <a:r>
              <a:rPr lang="en-US" sz="3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 </a:t>
            </a:r>
            <a:r>
              <a:rPr lang="th-TH" sz="3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ราชบุรี</a:t>
            </a:r>
          </a:p>
        </p:txBody>
      </p:sp>
      <p:pic>
        <p:nvPicPr>
          <p:cNvPr id="8" name="Picture 2" descr="7 ข้อปฏิบัติ ก่อนฉีดวัคซีนโควิด-19">
            <a:extLst>
              <a:ext uri="{FF2B5EF4-FFF2-40B4-BE49-F238E27FC236}">
                <a16:creationId xmlns:a16="http://schemas.microsoft.com/office/drawing/2014/main" id="{0AE449AE-6A39-40D3-B34E-64C48D0353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105" b="1"/>
          <a:stretch/>
        </p:blipFill>
        <p:spPr bwMode="auto">
          <a:xfrm>
            <a:off x="456525" y="2681835"/>
            <a:ext cx="2271933" cy="2202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DF9F8AA-3DA0-4B65-B173-A67648F2357C}"/>
              </a:ext>
            </a:extLst>
          </p:cNvPr>
          <p:cNvSpPr txBox="1"/>
          <p:nvPr/>
        </p:nvSpPr>
        <p:spPr>
          <a:xfrm>
            <a:off x="2716295" y="3626832"/>
            <a:ext cx="9049272" cy="17683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เสนอ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h-TH" sz="3200" b="1" dirty="0">
                <a:solidFill>
                  <a:srgbClr val="00206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คณะอนุกรรมการควบคุมคุณภาพและมาตรฐานบริการสาธารณสุข เขต 5 ราชบุรี</a:t>
            </a:r>
            <a:endParaRPr lang="en-US" sz="3200" b="1" dirty="0">
              <a:solidFill>
                <a:srgbClr val="002060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algn="ctr"/>
            <a:r>
              <a:rPr lang="th-TH" sz="3200" b="1" dirty="0">
                <a:solidFill>
                  <a:srgbClr val="00206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วันที่ </a:t>
            </a:r>
            <a:r>
              <a:rPr lang="en-US" sz="3200" b="1" dirty="0">
                <a:solidFill>
                  <a:srgbClr val="00206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24 </a:t>
            </a:r>
            <a:r>
              <a:rPr lang="th-TH" sz="3200" b="1" dirty="0">
                <a:solidFill>
                  <a:srgbClr val="00206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กุมภาพันธ์ 256</a:t>
            </a:r>
            <a:r>
              <a:rPr lang="en-US" sz="3200" b="1" dirty="0">
                <a:solidFill>
                  <a:srgbClr val="00206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5</a:t>
            </a:r>
            <a:r>
              <a:rPr lang="th-TH" sz="3200" b="1" dirty="0">
                <a:solidFill>
                  <a:srgbClr val="00206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endParaRPr lang="th-TH" sz="54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F57A25-4F86-4A7C-A731-8F5B6E733C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802" y="4884206"/>
            <a:ext cx="2588295" cy="17255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2C468D-E65A-4740-BC6F-CCA85684DD0E}"/>
              </a:ext>
            </a:extLst>
          </p:cNvPr>
          <p:cNvSpPr txBox="1"/>
          <p:nvPr/>
        </p:nvSpPr>
        <p:spPr>
          <a:xfrm>
            <a:off x="9580177" y="123569"/>
            <a:ext cx="2394011" cy="830997"/>
          </a:xfrm>
          <a:prstGeom prst="rect">
            <a:avLst/>
          </a:prstGeom>
          <a:noFill/>
          <a:ln w="28575">
            <a:solidFill>
              <a:srgbClr val="0000CC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48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วาระที่</a:t>
            </a:r>
            <a:r>
              <a:rPr lang="en-US" sz="48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3.4</a:t>
            </a:r>
            <a:endParaRPr lang="th-TH" sz="4800" b="1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91280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1ACBA9B-4622-4A22-8158-F680FD1A7359}"/>
              </a:ext>
            </a:extLst>
          </p:cNvPr>
          <p:cNvSpPr txBox="1"/>
          <p:nvPr/>
        </p:nvSpPr>
        <p:spPr>
          <a:xfrm>
            <a:off x="0" y="93616"/>
            <a:ext cx="12192000" cy="646331"/>
          </a:xfrm>
          <a:prstGeom prst="rect">
            <a:avLst/>
          </a:prstGeom>
          <a:solidFill>
            <a:srgbClr val="BDE5EF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ผลการพิจารณาคำร้อง </a:t>
            </a:r>
            <a:r>
              <a:rPr lang="th-TH" sz="3600" b="1" dirty="0">
                <a:solidFill>
                  <a:srgbClr val="FF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สปสช.เขต 5 ราชบุรี</a:t>
            </a:r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374D399C-B899-4C10-A101-69A7329E56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48" y="915394"/>
            <a:ext cx="5766821" cy="5512704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Chart, bar chart&#10;&#10;Description automatically generated">
            <a:extLst>
              <a:ext uri="{FF2B5EF4-FFF2-40B4-BE49-F238E27FC236}">
                <a16:creationId xmlns:a16="http://schemas.microsoft.com/office/drawing/2014/main" id="{A961ABA1-CBAB-44B0-86E1-596BFD365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731" y="915394"/>
            <a:ext cx="5609230" cy="5512704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BF976F6-4F9E-4146-93EA-CE725508EE92}"/>
              </a:ext>
            </a:extLst>
          </p:cNvPr>
          <p:cNvSpPr txBox="1"/>
          <p:nvPr/>
        </p:nvSpPr>
        <p:spPr>
          <a:xfrm>
            <a:off x="423091" y="6428098"/>
            <a:ext cx="5923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จากโปรแกรม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Subsidy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ณ 1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7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กุมภาพันธ์ 2565</a:t>
            </a:r>
          </a:p>
        </p:txBody>
      </p:sp>
    </p:spTree>
    <p:extLst>
      <p:ext uri="{BB962C8B-B14F-4D97-AF65-F5344CB8AC3E}">
        <p14:creationId xmlns:p14="http://schemas.microsoft.com/office/powerpoint/2010/main" val="2433367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1ACBA9B-4622-4A22-8158-F680FD1A7359}"/>
              </a:ext>
            </a:extLst>
          </p:cNvPr>
          <p:cNvSpPr txBox="1"/>
          <p:nvPr/>
        </p:nvSpPr>
        <p:spPr>
          <a:xfrm>
            <a:off x="0" y="93616"/>
            <a:ext cx="12192000" cy="646331"/>
          </a:xfrm>
          <a:prstGeom prst="rect">
            <a:avLst/>
          </a:prstGeom>
          <a:solidFill>
            <a:srgbClr val="BDE5EF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ผลการพิจารณาคำร้อง </a:t>
            </a:r>
            <a:r>
              <a:rPr lang="th-TH" sz="3600" b="1" dirty="0">
                <a:solidFill>
                  <a:srgbClr val="FF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สปสช.เขต 5 ราชบุรี</a:t>
            </a:r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71D2BD37-E014-4126-80C0-03295A11FE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60" y="825244"/>
            <a:ext cx="5724597" cy="5602853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Chart, bar chart&#10;&#10;Description automatically generated">
            <a:extLst>
              <a:ext uri="{FF2B5EF4-FFF2-40B4-BE49-F238E27FC236}">
                <a16:creationId xmlns:a16="http://schemas.microsoft.com/office/drawing/2014/main" id="{F6DB424B-9A36-4709-9F6F-2B24639AE1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744" y="825245"/>
            <a:ext cx="5833768" cy="5602851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53192D0-4542-4AAE-8149-643EC533E1AA}"/>
              </a:ext>
            </a:extLst>
          </p:cNvPr>
          <p:cNvSpPr txBox="1"/>
          <p:nvPr/>
        </p:nvSpPr>
        <p:spPr>
          <a:xfrm>
            <a:off x="423091" y="6428098"/>
            <a:ext cx="5923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จากโปรแกรม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Subsidy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ณ 1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7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กุมภาพันธ์ 2565</a:t>
            </a:r>
          </a:p>
        </p:txBody>
      </p:sp>
    </p:spTree>
    <p:extLst>
      <p:ext uri="{BB962C8B-B14F-4D97-AF65-F5344CB8AC3E}">
        <p14:creationId xmlns:p14="http://schemas.microsoft.com/office/powerpoint/2010/main" val="703873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1ACBA9B-4622-4A22-8158-F680FD1A7359}"/>
              </a:ext>
            </a:extLst>
          </p:cNvPr>
          <p:cNvSpPr txBox="1"/>
          <p:nvPr/>
        </p:nvSpPr>
        <p:spPr>
          <a:xfrm>
            <a:off x="0" y="93616"/>
            <a:ext cx="12192000" cy="646331"/>
          </a:xfrm>
          <a:prstGeom prst="rect">
            <a:avLst/>
          </a:prstGeom>
          <a:solidFill>
            <a:srgbClr val="BDE5EF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ผลการพิจารณาคำร้อง </a:t>
            </a:r>
            <a:r>
              <a:rPr lang="th-TH" sz="3600" b="1" dirty="0">
                <a:solidFill>
                  <a:srgbClr val="FF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สปสช.เขต 5 ราชบุรี</a:t>
            </a:r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26A4BA75-25CD-4017-8B8C-3554870E3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60" y="846162"/>
            <a:ext cx="11946340" cy="5581936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F5B080-A58D-4A64-A649-C7A42CB0D849}"/>
              </a:ext>
            </a:extLst>
          </p:cNvPr>
          <p:cNvSpPr txBox="1"/>
          <p:nvPr/>
        </p:nvSpPr>
        <p:spPr>
          <a:xfrm>
            <a:off x="423091" y="6428098"/>
            <a:ext cx="5923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จากโปรแกรม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Subsidy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ณ 1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7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กุมภาพันธ์ 2565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626C3C-78D6-4817-A845-4C3A388C3168}"/>
              </a:ext>
            </a:extLst>
          </p:cNvPr>
          <p:cNvSpPr txBox="1"/>
          <p:nvPr/>
        </p:nvSpPr>
        <p:spPr>
          <a:xfrm>
            <a:off x="423091" y="1320866"/>
            <a:ext cx="121464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th-TH" dirty="0"/>
              <a:t>จังหวัด</a:t>
            </a:r>
          </a:p>
        </p:txBody>
      </p:sp>
    </p:spTree>
    <p:extLst>
      <p:ext uri="{BB962C8B-B14F-4D97-AF65-F5344CB8AC3E}">
        <p14:creationId xmlns:p14="http://schemas.microsoft.com/office/powerpoint/2010/main" val="3509530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1D869-F20A-4405-9076-CEE0633B4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0700" y="423184"/>
            <a:ext cx="6070600" cy="772570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เสนอ อปสข.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9F61B-72DE-45ED-9FBB-9E9BEF4A9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8001"/>
            <a:ext cx="1087482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เพื่อโปรดทราบผลการดำเนินงาน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ช่วยเหลือเบื้องต้นกรณีผู้รับบริการได้รับความเสียหายจากการรับวัคซีนป้องกันโรคติดเชื้อไวรัสโคโรนา 2019 </a:t>
            </a:r>
            <a:r>
              <a:rPr lang="en-US" sz="40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หรือโรคโควิด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19 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สำนักงานหลักประกันสุขภาพแห่งชาติ เขต 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 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ราชบุรี</a:t>
            </a:r>
          </a:p>
          <a:p>
            <a:pPr marL="0" indent="0">
              <a:buNone/>
            </a:pPr>
            <a:endParaRPr lang="th-TH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34861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5D833-2AF0-4E82-848E-7D317350F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1549" y="31012"/>
            <a:ext cx="3973452" cy="1268393"/>
          </a:xfrm>
        </p:spPr>
        <p:txBody>
          <a:bodyPr>
            <a:normAutofit/>
          </a:bodyPr>
          <a:lstStyle/>
          <a:p>
            <a:pPr algn="ctr"/>
            <a:r>
              <a:rPr lang="th-TH" sz="4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วัตถุประสงค์ </a:t>
            </a:r>
            <a:endParaRPr lang="en-US" sz="48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026" name="Picture 2" descr="หมอและคนไข้การ์ตูนอยู่หน้าโรงพยาบาล | Hospital cartoon, Hospital, Cartoon  building">
            <a:extLst>
              <a:ext uri="{FF2B5EF4-FFF2-40B4-BE49-F238E27FC236}">
                <a16:creationId xmlns:a16="http://schemas.microsoft.com/office/drawing/2014/main" id="{A0AB5A8B-8F5E-4C14-B7B5-75D71149A8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4" r="4975" b="10974"/>
          <a:stretch/>
        </p:blipFill>
        <p:spPr bwMode="auto">
          <a:xfrm>
            <a:off x="-1" y="0"/>
            <a:ext cx="5992413" cy="6836804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7317101-648B-4D28-8B80-810FCC20A7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6136547"/>
              </p:ext>
            </p:extLst>
          </p:nvPr>
        </p:nvGraphicFramePr>
        <p:xfrm>
          <a:off x="5460011" y="957703"/>
          <a:ext cx="6559827" cy="5909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734E84EF-DEE3-4412-80E4-F41F6D6F4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7435" y="6333226"/>
            <a:ext cx="811019" cy="503578"/>
          </a:xfrm>
          <a:noFill/>
        </p:spPr>
        <p:txBody>
          <a:bodyPr/>
          <a:lstStyle/>
          <a:p>
            <a:pPr algn="ctr"/>
            <a:fld id="{7D2E8AC3-F428-4F27-BD95-675C496A1DEA}" type="slidenum">
              <a:rPr lang="th-TH" sz="3200" b="1" smtClean="0">
                <a:solidFill>
                  <a:schemeClr val="tx1"/>
                </a:solidFill>
              </a:rPr>
              <a:pPr algn="ctr"/>
              <a:t>2</a:t>
            </a:fld>
            <a:endParaRPr lang="th-TH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134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E92FC3A-DE88-4F4D-824C-97733A85FBC7}"/>
              </a:ext>
            </a:extLst>
          </p:cNvPr>
          <p:cNvSpPr txBox="1">
            <a:spLocks/>
          </p:cNvSpPr>
          <p:nvPr/>
        </p:nvSpPr>
        <p:spPr>
          <a:xfrm>
            <a:off x="602974" y="125207"/>
            <a:ext cx="10986052" cy="604682"/>
          </a:xfrm>
          <a:prstGeom prst="rect">
            <a:avLst/>
          </a:prstGeom>
          <a:solidFill>
            <a:srgbClr val="BDE5EF"/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ประกาศกองทุนปีงบประมาณ 2565</a:t>
            </a:r>
          </a:p>
        </p:txBody>
      </p:sp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22109264-8D71-453F-9DD9-7DC4799D5E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7" t="5330" r="13921" b="36443"/>
          <a:stretch/>
        </p:blipFill>
        <p:spPr>
          <a:xfrm>
            <a:off x="432022" y="1055490"/>
            <a:ext cx="5101914" cy="2724940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pic>
        <p:nvPicPr>
          <p:cNvPr id="15" name="Picture 14" descr="Text, application, letter&#10;&#10;Description automatically generated">
            <a:extLst>
              <a:ext uri="{FF2B5EF4-FFF2-40B4-BE49-F238E27FC236}">
                <a16:creationId xmlns:a16="http://schemas.microsoft.com/office/drawing/2014/main" id="{B83C3FE2-DFB7-4A71-835D-42F852E5B5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2" t="43464" r="11209" b="-262"/>
          <a:stretch/>
        </p:blipFill>
        <p:spPr>
          <a:xfrm>
            <a:off x="432021" y="4030850"/>
            <a:ext cx="5101914" cy="2598738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DC677F1-2052-4E99-99A2-BFC43AB72CA9}"/>
              </a:ext>
            </a:extLst>
          </p:cNvPr>
          <p:cNvSpPr txBox="1"/>
          <p:nvPr/>
        </p:nvSpPr>
        <p:spPr>
          <a:xfrm>
            <a:off x="6074490" y="1055490"/>
            <a:ext cx="5514536" cy="95410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หมวด 1 รายการที่ 9 ค่าบริการสาธารณสุขสำหรับบริการกรณีโรคติดเชื้อไวรัสโค</a:t>
            </a:r>
            <a:r>
              <a:rPr lang="th-TH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โร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นา 2019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EEA815-C84A-4493-9910-C48708CBAE4F}"/>
              </a:ext>
            </a:extLst>
          </p:cNvPr>
          <p:cNvSpPr txBox="1"/>
          <p:nvPr/>
        </p:nvSpPr>
        <p:spPr>
          <a:xfrm>
            <a:off x="5684367" y="2228383"/>
            <a:ext cx="6294782" cy="440120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thaiDist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ค่าใช้จ่ายเพื่อบริการสาธารณสุขสำหรับบริการโรคติดเชื้อไวรัสโค</a:t>
            </a:r>
            <a:r>
              <a:rPr lang="th-TH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โร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นา 2019 หรือโรคโควิด 19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(Coronavirus Disease 2019(COVID-19))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ให้ใช้จ่ายจากเงินกองทุนหลักประกันสุขภาพแห่งชาติ ที่อาจเพิ่มเติมจากรายการ “รายได้สูง(ต่ำ) กว่าค่าใช้จ่ายสะสม” และงบประมาณตามพระราชกำหนดให้อำนาจกระทรวงการคลังกู้เงินเพื่อแก้ไขปัญหา เยียวยา และฟื้นฟูเศรษฐกิจและสังคม ที่ได้รับผลกระทบจากการระบาดของโรคติดเชื้อไวรัสโค</a:t>
            </a:r>
            <a:r>
              <a:rPr lang="th-TH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โร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นา พ.ศ.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2563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ที่จะได้รับ หรืองบกลางรายการเงินสำรองจ่ายเพื่อกรณีฉุกเฉินหรือจำเป็นปีงบประมาณ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2565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ที่อาจได้รับ</a:t>
            </a:r>
          </a:p>
        </p:txBody>
      </p:sp>
    </p:spTree>
    <p:extLst>
      <p:ext uri="{BB962C8B-B14F-4D97-AF65-F5344CB8AC3E}">
        <p14:creationId xmlns:p14="http://schemas.microsoft.com/office/powerpoint/2010/main" val="4249297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7516C4F-A2D6-430A-A6F5-0E177B7E1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852" y="98703"/>
            <a:ext cx="10734261" cy="604682"/>
          </a:xfrm>
          <a:solidFill>
            <a:srgbClr val="BDE5EF"/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 fontScale="90000"/>
          </a:bodyPr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เกณฑ์การพิจารณาคำร้อง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1C1B9CF-E360-403C-8E65-7DCAD0A4B6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337201"/>
              </p:ext>
            </p:extLst>
          </p:nvPr>
        </p:nvGraphicFramePr>
        <p:xfrm>
          <a:off x="-641930" y="871343"/>
          <a:ext cx="14112269" cy="58879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6349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Line 5">
            <a:extLst>
              <a:ext uri="{FF2B5EF4-FFF2-40B4-BE49-F238E27FC236}">
                <a16:creationId xmlns:a16="http://schemas.microsoft.com/office/drawing/2014/main" id="{F4AF9DD0-1F52-4854-96E2-D3C805E66CE2}"/>
              </a:ext>
            </a:extLst>
          </p:cNvPr>
          <p:cNvSpPr>
            <a:spLocks noChangeShapeType="1"/>
          </p:cNvSpPr>
          <p:nvPr/>
        </p:nvSpPr>
        <p:spPr bwMode="auto">
          <a:xfrm>
            <a:off x="5880100" y="904875"/>
            <a:ext cx="4787900" cy="0"/>
          </a:xfrm>
          <a:prstGeom prst="line">
            <a:avLst/>
          </a:prstGeom>
          <a:noFill/>
          <a:ln w="57150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1685" name="Group 7">
            <a:extLst>
              <a:ext uri="{FF2B5EF4-FFF2-40B4-BE49-F238E27FC236}">
                <a16:creationId xmlns:a16="http://schemas.microsoft.com/office/drawing/2014/main" id="{C1C632A9-FF87-4B88-ACE6-038DF5EDDDB8}"/>
              </a:ext>
            </a:extLst>
          </p:cNvPr>
          <p:cNvGrpSpPr>
            <a:grpSpLocks/>
          </p:cNvGrpSpPr>
          <p:nvPr/>
        </p:nvGrpSpPr>
        <p:grpSpPr bwMode="auto">
          <a:xfrm>
            <a:off x="2289981" y="82140"/>
            <a:ext cx="8398679" cy="1474788"/>
            <a:chOff x="657" y="1616"/>
            <a:chExt cx="1452" cy="423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71690" name="AutoShape 8">
              <a:extLst>
                <a:ext uri="{FF2B5EF4-FFF2-40B4-BE49-F238E27FC236}">
                  <a16:creationId xmlns:a16="http://schemas.microsoft.com/office/drawing/2014/main" id="{DDD1E80C-04CC-4E56-A74E-B9E451A117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1616"/>
              <a:ext cx="1270" cy="423"/>
            </a:xfrm>
            <a:prstGeom prst="flowChartTerminator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  <a:cs typeface="Cordia New" panose="020B0304020202020204" pitchFamily="34" charset="-34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  <a:cs typeface="Cordia New" panose="020B0304020202020204" pitchFamily="34" charset="-34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  <a:cs typeface="Cordia New" panose="020B0304020202020204" pitchFamily="34" charset="-34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  <a:cs typeface="Cordia New" panose="020B0304020202020204" pitchFamily="34" charset="-34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Cordia New" panose="020B0304020202020204" pitchFamily="34" charset="-34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Cordia New" panose="020B0304020202020204" pitchFamily="34" charset="-34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Cordia New" panose="020B0304020202020204" pitchFamily="34" charset="-34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Cordia New" panose="020B0304020202020204" pitchFamily="34" charset="-34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Cordia New" panose="020B0304020202020204" pitchFamily="34" charset="-34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>
                <a:latin typeface="Arial" panose="020B0604020202020204" pitchFamily="34" charset="0"/>
                <a:cs typeface="Angsana New" panose="02020603050405020304" pitchFamily="18" charset="-34"/>
              </a:endParaRPr>
            </a:p>
          </p:txBody>
        </p:sp>
        <p:sp>
          <p:nvSpPr>
            <p:cNvPr id="71691" name="AutoShape 9">
              <a:extLst>
                <a:ext uri="{FF2B5EF4-FFF2-40B4-BE49-F238E27FC236}">
                  <a16:creationId xmlns:a16="http://schemas.microsoft.com/office/drawing/2014/main" id="{F2D59611-C4AD-4F8E-BE45-CDCBEEA792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" y="1616"/>
              <a:ext cx="1270" cy="423"/>
            </a:xfrm>
            <a:prstGeom prst="flowChartTerminator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  <a:cs typeface="Cordia New" panose="020B0304020202020204" pitchFamily="34" charset="-34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  <a:cs typeface="Cordia New" panose="020B0304020202020204" pitchFamily="34" charset="-34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  <a:cs typeface="Cordia New" panose="020B0304020202020204" pitchFamily="34" charset="-34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  <a:cs typeface="Cordia New" panose="020B0304020202020204" pitchFamily="34" charset="-34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Cordia New" panose="020B0304020202020204" pitchFamily="34" charset="-34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Cordia New" panose="020B0304020202020204" pitchFamily="34" charset="-34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Cordia New" panose="020B0304020202020204" pitchFamily="34" charset="-34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Cordia New" panose="020B0304020202020204" pitchFamily="34" charset="-34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Cordia New" panose="020B0304020202020204" pitchFamily="34" charset="-34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>
                <a:latin typeface="Arial" panose="020B0604020202020204" pitchFamily="34" charset="0"/>
                <a:cs typeface="Angsana New" panose="02020603050405020304" pitchFamily="18" charset="-34"/>
              </a:endParaRPr>
            </a:p>
          </p:txBody>
        </p:sp>
        <p:sp>
          <p:nvSpPr>
            <p:cNvPr id="71692" name="AutoShape 10">
              <a:extLst>
                <a:ext uri="{FF2B5EF4-FFF2-40B4-BE49-F238E27FC236}">
                  <a16:creationId xmlns:a16="http://schemas.microsoft.com/office/drawing/2014/main" id="{942565AB-F4AA-4F96-9E0E-6020E51549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" y="1616"/>
              <a:ext cx="1270" cy="423"/>
            </a:xfrm>
            <a:prstGeom prst="flowChartTerminator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  <a:cs typeface="Cordia New" panose="020B0304020202020204" pitchFamily="34" charset="-34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  <a:cs typeface="Cordia New" panose="020B0304020202020204" pitchFamily="34" charset="-34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  <a:cs typeface="Cordia New" panose="020B0304020202020204" pitchFamily="34" charset="-34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  <a:cs typeface="Cordia New" panose="020B0304020202020204" pitchFamily="34" charset="-34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Cordia New" panose="020B0304020202020204" pitchFamily="34" charset="-34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Cordia New" panose="020B0304020202020204" pitchFamily="34" charset="-34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Cordia New" panose="020B0304020202020204" pitchFamily="34" charset="-34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Cordia New" panose="020B0304020202020204" pitchFamily="34" charset="-34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Cordia New" panose="020B0304020202020204" pitchFamily="34" charset="-34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>
                <a:latin typeface="Arial" panose="020B0604020202020204" pitchFamily="34" charset="0"/>
                <a:cs typeface="Angsana New" panose="02020603050405020304" pitchFamily="18" charset="-34"/>
              </a:endParaRPr>
            </a:p>
          </p:txBody>
        </p:sp>
      </p:grpSp>
      <p:sp>
        <p:nvSpPr>
          <p:cNvPr id="71686" name="Text Box 15">
            <a:extLst>
              <a:ext uri="{FF2B5EF4-FFF2-40B4-BE49-F238E27FC236}">
                <a16:creationId xmlns:a16="http://schemas.microsoft.com/office/drawing/2014/main" id="{EFE7286F-2808-423F-A4C0-85DB29C75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6610" y="163347"/>
            <a:ext cx="9407397" cy="1328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ประเภทของความเสียหายและ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อัตราการจ่ายเงินช่วยเหลือเบื้องต้น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306E02E-B9A6-41AF-A4D2-E869DC722CFE}"/>
              </a:ext>
            </a:extLst>
          </p:cNvPr>
          <p:cNvGraphicFramePr/>
          <p:nvPr/>
        </p:nvGraphicFramePr>
        <p:xfrm>
          <a:off x="2074992" y="1720275"/>
          <a:ext cx="7094029" cy="5137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DA3245B-DE99-4AE3-AFBC-7462E8790118}"/>
              </a:ext>
            </a:extLst>
          </p:cNvPr>
          <p:cNvGraphicFramePr/>
          <p:nvPr/>
        </p:nvGraphicFramePr>
        <p:xfrm>
          <a:off x="8274050" y="2113299"/>
          <a:ext cx="4710430" cy="4350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Arrow: Striped Right 3">
            <a:extLst>
              <a:ext uri="{FF2B5EF4-FFF2-40B4-BE49-F238E27FC236}">
                <a16:creationId xmlns:a16="http://schemas.microsoft.com/office/drawing/2014/main" id="{E49B4707-F91B-4F5E-A34D-47D6B396E2E8}"/>
              </a:ext>
            </a:extLst>
          </p:cNvPr>
          <p:cNvSpPr/>
          <p:nvPr/>
        </p:nvSpPr>
        <p:spPr>
          <a:xfrm>
            <a:off x="9169022" y="2688336"/>
            <a:ext cx="523618" cy="740664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Striped Right 14">
            <a:extLst>
              <a:ext uri="{FF2B5EF4-FFF2-40B4-BE49-F238E27FC236}">
                <a16:creationId xmlns:a16="http://schemas.microsoft.com/office/drawing/2014/main" id="{B971ABE1-447A-4DFC-B45D-83EB7E870569}"/>
              </a:ext>
            </a:extLst>
          </p:cNvPr>
          <p:cNvSpPr/>
          <p:nvPr/>
        </p:nvSpPr>
        <p:spPr>
          <a:xfrm>
            <a:off x="9096189" y="4088943"/>
            <a:ext cx="523618" cy="740664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Striped Right 16">
            <a:extLst>
              <a:ext uri="{FF2B5EF4-FFF2-40B4-BE49-F238E27FC236}">
                <a16:creationId xmlns:a16="http://schemas.microsoft.com/office/drawing/2014/main" id="{E03B722D-6BE8-4945-9BFF-CDBE74FB8E64}"/>
              </a:ext>
            </a:extLst>
          </p:cNvPr>
          <p:cNvSpPr/>
          <p:nvPr/>
        </p:nvSpPr>
        <p:spPr>
          <a:xfrm>
            <a:off x="9096189" y="5577221"/>
            <a:ext cx="523618" cy="740664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Badge 1 with solid fill">
            <a:extLst>
              <a:ext uri="{FF2B5EF4-FFF2-40B4-BE49-F238E27FC236}">
                <a16:creationId xmlns:a16="http://schemas.microsoft.com/office/drawing/2014/main" id="{B401377E-3DA9-4324-8EA7-9E6D17F5BBF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008731" y="1970316"/>
            <a:ext cx="1580667" cy="1580667"/>
          </a:xfrm>
          <a:prstGeom prst="rect">
            <a:avLst/>
          </a:prstGeom>
        </p:spPr>
      </p:pic>
      <p:pic>
        <p:nvPicPr>
          <p:cNvPr id="8" name="Graphic 7" descr="Badge with solid fill">
            <a:extLst>
              <a:ext uri="{FF2B5EF4-FFF2-40B4-BE49-F238E27FC236}">
                <a16:creationId xmlns:a16="http://schemas.microsoft.com/office/drawing/2014/main" id="{5F772CAB-8A7B-4B6A-9823-7461AC23C6C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370925" y="3510408"/>
            <a:ext cx="1580667" cy="1580667"/>
          </a:xfrm>
          <a:prstGeom prst="rect">
            <a:avLst/>
          </a:prstGeom>
        </p:spPr>
      </p:pic>
      <p:pic>
        <p:nvPicPr>
          <p:cNvPr id="10" name="Graphic 9" descr="Badge 3 with solid fill">
            <a:extLst>
              <a:ext uri="{FF2B5EF4-FFF2-40B4-BE49-F238E27FC236}">
                <a16:creationId xmlns:a16="http://schemas.microsoft.com/office/drawing/2014/main" id="{67940567-EC99-449D-81C5-85B4A8791D2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942840" y="4996398"/>
            <a:ext cx="1659810" cy="1659810"/>
          </a:xfrm>
          <a:prstGeom prst="rect">
            <a:avLst/>
          </a:prstGeom>
        </p:spPr>
      </p:pic>
      <p:pic>
        <p:nvPicPr>
          <p:cNvPr id="1026" name="Picture 2" descr="52000+ ถุงเงิน รูปภาพ_ภาพพื้นหลัง_th.lovepik.com รูปดาวน์โหลด">
            <a:extLst>
              <a:ext uri="{FF2B5EF4-FFF2-40B4-BE49-F238E27FC236}">
                <a16:creationId xmlns:a16="http://schemas.microsoft.com/office/drawing/2014/main" id="{2BBE1053-5DD9-45C1-83FA-96833F4B36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0" t="10382" r="13746" b="8636"/>
          <a:stretch/>
        </p:blipFill>
        <p:spPr bwMode="auto">
          <a:xfrm>
            <a:off x="42524" y="3017237"/>
            <a:ext cx="2186608" cy="253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>
            <a:extLst>
              <a:ext uri="{FF2B5EF4-FFF2-40B4-BE49-F238E27FC236}">
                <a16:creationId xmlns:a16="http://schemas.microsoft.com/office/drawing/2014/main" id="{A2C08AA6-9077-405D-939D-498E8CA284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7559" y="212437"/>
            <a:ext cx="4818914" cy="1015663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6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สถานที่ยื่นคำร้อง</a:t>
            </a:r>
            <a:endParaRPr lang="th-TH" altLang="en-US" sz="60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9379" name="Text Box 3">
            <a:extLst>
              <a:ext uri="{FF2B5EF4-FFF2-40B4-BE49-F238E27FC236}">
                <a16:creationId xmlns:a16="http://schemas.microsoft.com/office/drawing/2014/main" id="{1F1863A4-8A5E-498D-9A6E-AF59EF116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2470" y="1328559"/>
            <a:ext cx="4818914" cy="50167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7030A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  <a:sym typeface="Wingdings" pitchFamily="2" charset="2"/>
              </a:rPr>
              <a:t>1.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  <a:sym typeface="Wingdings" pitchFamily="2" charset="2"/>
              </a:rPr>
              <a:t> 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  <a:sym typeface="Wingdings" pitchFamily="2" charset="2"/>
              </a:rPr>
              <a:t>สปสช. สาขาเขต  </a:t>
            </a:r>
            <a:endParaRPr lang="en-US" sz="4000" b="1" dirty="0">
              <a:latin typeface="TH SarabunPSK" panose="020B0500040200020003" pitchFamily="34" charset="-34"/>
              <a:cs typeface="TH SarabunPSK" panose="020B0500040200020003" pitchFamily="34" charset="-34"/>
              <a:sym typeface="Wingdings" pitchFamily="2" charset="2"/>
            </a:endParaRPr>
          </a:p>
          <a:p>
            <a:pPr eaLnBrk="1" hangingPunct="1">
              <a:defRPr/>
            </a:pP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  <a:sym typeface="Wingdings" pitchFamily="2" charset="2"/>
              </a:rPr>
              <a:t>2. สำนักงานสาธารณสุขจังหวัด </a:t>
            </a:r>
          </a:p>
          <a:p>
            <a:pPr eaLnBrk="1" hangingPunct="1">
              <a:defRPr/>
            </a:pP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  <a:sym typeface="Wingdings" pitchFamily="2" charset="2"/>
              </a:rPr>
              <a:t>3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หน่วยบริการ</a:t>
            </a:r>
          </a:p>
          <a:p>
            <a:pPr eaLnBrk="1" hangingPunct="1">
              <a:defRPr/>
            </a:pPr>
            <a:r>
              <a:rPr lang="en-US" sz="40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 </a:t>
            </a:r>
            <a:r>
              <a:rPr lang="th-TH" sz="40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หน่วยรับเรื่องร้องเรียนตามมาตรา 50(5) </a:t>
            </a:r>
          </a:p>
          <a:p>
            <a:pPr eaLnBrk="1" hangingPunct="1">
              <a:defRPr/>
            </a:pPr>
            <a:r>
              <a:rPr lang="en-US" sz="40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5. </a:t>
            </a:r>
            <a:r>
              <a:rPr lang="th-TH" sz="40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องค์กรของผู้บริโภคที่เป็นสมาชิกของสภาองค์กรของผู้บริโภค </a:t>
            </a:r>
            <a:endParaRPr lang="th-TH" sz="66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  <a:sym typeface="Wingdings" pitchFamily="2" charset="2"/>
            </a:endParaRP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47F71026-4C1D-4890-BFF5-48488425773A}"/>
              </a:ext>
            </a:extLst>
          </p:cNvPr>
          <p:cNvSpPr txBox="1">
            <a:spLocks/>
          </p:cNvSpPr>
          <p:nvPr/>
        </p:nvSpPr>
        <p:spPr bwMode="auto">
          <a:xfrm>
            <a:off x="11674457" y="6345317"/>
            <a:ext cx="569912" cy="39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1pPr>
            <a:lvl2pPr marL="742950" indent="-28575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2pPr>
            <a:lvl3pPr marL="1143000" indent="-228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3pPr>
            <a:lvl4pPr marL="1600200" indent="-228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4pPr>
            <a:lvl5pPr marL="2057400" indent="-228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9pPr>
          </a:lstStyle>
          <a:p>
            <a:pPr algn="ctr"/>
            <a:fld id="{46D10F62-E52F-4E62-8E1A-D993169C311D}" type="slidenum">
              <a:rPr lang="en-US" altLang="en-US" sz="1400" smtClean="0"/>
              <a:pPr algn="ctr"/>
              <a:t>6</a:t>
            </a:fld>
            <a:endParaRPr lang="th-TH" altLang="en-US" sz="1400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6A6A4B8-0322-4169-91C4-7FAC7A7D39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3938261"/>
              </p:ext>
            </p:extLst>
          </p:nvPr>
        </p:nvGraphicFramePr>
        <p:xfrm>
          <a:off x="10984265" y="5238873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Acrobat Document" showAsIcon="1" r:id="rId3" imgW="914400" imgH="771480" progId="Acrobat.Document.DC">
                  <p:embed/>
                </p:oleObj>
              </mc:Choice>
              <mc:Fallback>
                <p:oleObj name="Acrobat Document" showAsIcon="1" r:id="rId3" imgW="914400" imgH="771480" progId="Acrobat.Document.DC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E6A6A4B8-0322-4169-91C4-7FAC7A7D39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984265" y="5238873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0DAC6059-72CC-4DAA-9C81-9E9B137E0C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28" y="313899"/>
            <a:ext cx="6534933" cy="2606722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Text, letter&#10;&#10;Description automatically generated">
            <a:extLst>
              <a:ext uri="{FF2B5EF4-FFF2-40B4-BE49-F238E27FC236}">
                <a16:creationId xmlns:a16="http://schemas.microsoft.com/office/drawing/2014/main" id="{A2E564E3-7497-4DC6-B155-5EFF4BF201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29" y="3289110"/>
            <a:ext cx="6534934" cy="3252263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8849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B175149-FE76-47E1-AD4A-A6FB21D23B40}"/>
              </a:ext>
            </a:extLst>
          </p:cNvPr>
          <p:cNvSpPr txBox="1"/>
          <p:nvPr/>
        </p:nvSpPr>
        <p:spPr>
          <a:xfrm>
            <a:off x="423091" y="6428098"/>
            <a:ext cx="5923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จากโปรแกรม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Subsidy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ณ 1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7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กุมภาพันธ์ 2565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55A63B-E5DA-4B61-A7AA-C264686E9339}"/>
              </a:ext>
            </a:extLst>
          </p:cNvPr>
          <p:cNvSpPr txBox="1"/>
          <p:nvPr/>
        </p:nvSpPr>
        <p:spPr>
          <a:xfrm>
            <a:off x="0" y="93616"/>
            <a:ext cx="12192000" cy="769441"/>
          </a:xfrm>
          <a:prstGeom prst="rect">
            <a:avLst/>
          </a:prstGeom>
          <a:solidFill>
            <a:srgbClr val="BDE5EF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ผลการพิจารณาคำร้อง </a:t>
            </a:r>
            <a:r>
              <a:rPr lang="th-TH" sz="44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ภาพรวมประเทศ</a:t>
            </a:r>
            <a:endParaRPr lang="th-TH" sz="3600" b="1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Picture 3" descr="Chart&#10;&#10;Description automatically generated with medium confidence">
            <a:extLst>
              <a:ext uri="{FF2B5EF4-FFF2-40B4-BE49-F238E27FC236}">
                <a16:creationId xmlns:a16="http://schemas.microsoft.com/office/drawing/2014/main" id="{F29E175A-1072-4B64-ABB5-ADA8D9C70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4" y="936933"/>
            <a:ext cx="12014578" cy="5545754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2907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B175149-FE76-47E1-AD4A-A6FB21D23B40}"/>
              </a:ext>
            </a:extLst>
          </p:cNvPr>
          <p:cNvSpPr txBox="1"/>
          <p:nvPr/>
        </p:nvSpPr>
        <p:spPr>
          <a:xfrm>
            <a:off x="423091" y="6428098"/>
            <a:ext cx="5923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จากโปรแกรม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Subsidy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ณ 1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7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กุมภาพันธ์ 2565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ACBA9B-4622-4A22-8158-F680FD1A7359}"/>
              </a:ext>
            </a:extLst>
          </p:cNvPr>
          <p:cNvSpPr txBox="1"/>
          <p:nvPr/>
        </p:nvSpPr>
        <p:spPr>
          <a:xfrm>
            <a:off x="0" y="93616"/>
            <a:ext cx="12192000" cy="769441"/>
          </a:xfrm>
          <a:prstGeom prst="rect">
            <a:avLst/>
          </a:prstGeom>
          <a:solidFill>
            <a:srgbClr val="BDE5EF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ผลการพิจารณาคำร้อง </a:t>
            </a:r>
            <a:r>
              <a:rPr lang="th-TH" sz="44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ภาพรวมประเทศ</a:t>
            </a:r>
            <a:endParaRPr lang="th-TH" sz="3600" b="1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01E255FF-880B-4FB7-9D82-ED72753C35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4" y="968992"/>
            <a:ext cx="11941791" cy="5459106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5097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1ACBA9B-4622-4A22-8158-F680FD1A7359}"/>
              </a:ext>
            </a:extLst>
          </p:cNvPr>
          <p:cNvSpPr txBox="1"/>
          <p:nvPr/>
        </p:nvSpPr>
        <p:spPr>
          <a:xfrm>
            <a:off x="0" y="93616"/>
            <a:ext cx="12192000" cy="646331"/>
          </a:xfrm>
          <a:prstGeom prst="rect">
            <a:avLst/>
          </a:prstGeom>
          <a:solidFill>
            <a:srgbClr val="BDE5EF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ผลการพิจารณาคำร้อง </a:t>
            </a:r>
            <a:r>
              <a:rPr lang="th-TH" sz="3600" b="1" dirty="0">
                <a:solidFill>
                  <a:srgbClr val="FF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สปสช.เขต 5 ราชบุรี</a:t>
            </a:r>
          </a:p>
        </p:txBody>
      </p:sp>
      <p:pic>
        <p:nvPicPr>
          <p:cNvPr id="6" name="Picture 5" descr="A picture containing chart&#10;&#10;Description automatically generated">
            <a:extLst>
              <a:ext uri="{FF2B5EF4-FFF2-40B4-BE49-F238E27FC236}">
                <a16:creationId xmlns:a16="http://schemas.microsoft.com/office/drawing/2014/main" id="{BD31B217-9249-47AE-9F3A-2133A908E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5" y="846161"/>
            <a:ext cx="12041875" cy="55955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F562B9-844C-4146-96DD-904C504B4B72}"/>
              </a:ext>
            </a:extLst>
          </p:cNvPr>
          <p:cNvSpPr txBox="1"/>
          <p:nvPr/>
        </p:nvSpPr>
        <p:spPr>
          <a:xfrm>
            <a:off x="423091" y="6428098"/>
            <a:ext cx="5923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จากโปรแกรม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Subsidy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ณ 1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7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กุมภาพันธ์ 2565</a:t>
            </a:r>
          </a:p>
        </p:txBody>
      </p:sp>
    </p:spTree>
    <p:extLst>
      <p:ext uri="{BB962C8B-B14F-4D97-AF65-F5344CB8AC3E}">
        <p14:creationId xmlns:p14="http://schemas.microsoft.com/office/powerpoint/2010/main" val="21910930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4092</TotalTime>
  <Words>625</Words>
  <Application>Microsoft Office PowerPoint</Application>
  <PresentationFormat>Widescreen</PresentationFormat>
  <Paragraphs>53</Paragraphs>
  <Slides>13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TH Niramit AS</vt:lpstr>
      <vt:lpstr>TH Sarabun New</vt:lpstr>
      <vt:lpstr>TH SarabunPSK</vt:lpstr>
      <vt:lpstr>Office Theme</vt:lpstr>
      <vt:lpstr>Adobe Acrobat Document</vt:lpstr>
      <vt:lpstr>PowerPoint Presentation</vt:lpstr>
      <vt:lpstr>วัตถุประสงค์ </vt:lpstr>
      <vt:lpstr>PowerPoint Presentation</vt:lpstr>
      <vt:lpstr>เกณฑ์การพิจารณาคำร้อง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เสนอ อปสข.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nhso 156</dc:creator>
  <cp:lastModifiedBy>chattika maeprasart</cp:lastModifiedBy>
  <cp:revision>295</cp:revision>
  <cp:lastPrinted>2021-05-27T06:14:56Z</cp:lastPrinted>
  <dcterms:created xsi:type="dcterms:W3CDTF">2021-05-17T04:02:09Z</dcterms:created>
  <dcterms:modified xsi:type="dcterms:W3CDTF">2022-02-21T12:22:49Z</dcterms:modified>
</cp:coreProperties>
</file>